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D6216B-BCD1-46F5-9E56-71F6016796A6}" type="doc">
      <dgm:prSet loTypeId="urn:microsoft.com/office/officeart/2005/8/layout/hierarchy2" loCatId="hierarchy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de-CH"/>
        </a:p>
      </dgm:t>
    </dgm:pt>
    <dgm:pt modelId="{B237CFA9-C961-4094-8DB5-F4AF67117C3B}">
      <dgm:prSet phldrT="[Text]"/>
      <dgm:spPr/>
      <dgm:t>
        <a:bodyPr/>
        <a:lstStyle/>
        <a:p>
          <a:r>
            <a:rPr lang="de-CH" dirty="0" err="1" smtClean="0"/>
            <a:t>exspecta</a:t>
          </a:r>
          <a:r>
            <a:rPr lang="de-CH" dirty="0" smtClean="0"/>
            <a:t>-</a:t>
          </a:r>
          <a:endParaRPr lang="de-CH" dirty="0"/>
        </a:p>
      </dgm:t>
    </dgm:pt>
    <dgm:pt modelId="{9504C9AD-13ED-4980-BD05-ED724CE5CE33}" type="parTrans" cxnId="{77914E59-320B-472E-B801-48CAD34425F0}">
      <dgm:prSet/>
      <dgm:spPr/>
      <dgm:t>
        <a:bodyPr/>
        <a:lstStyle/>
        <a:p>
          <a:endParaRPr lang="de-CH"/>
        </a:p>
      </dgm:t>
    </dgm:pt>
    <dgm:pt modelId="{9E19E44E-9404-4D47-A878-32DA61FCDB0B}" type="sibTrans" cxnId="{77914E59-320B-472E-B801-48CAD34425F0}">
      <dgm:prSet/>
      <dgm:spPr/>
      <dgm:t>
        <a:bodyPr/>
        <a:lstStyle/>
        <a:p>
          <a:endParaRPr lang="de-CH"/>
        </a:p>
      </dgm:t>
    </dgm:pt>
    <dgm:pt modelId="{5CFA06A5-9DB0-41F3-9D59-95C37277CDAA}">
      <dgm:prSet phldrT="[Text]"/>
      <dgm:spPr/>
      <dgm:t>
        <a:bodyPr/>
        <a:lstStyle/>
        <a:p>
          <a:r>
            <a:rPr lang="de-CH" dirty="0" err="1" smtClean="0"/>
            <a:t>pugna</a:t>
          </a:r>
          <a:r>
            <a:rPr lang="de-CH" dirty="0" smtClean="0"/>
            <a:t>-</a:t>
          </a:r>
          <a:endParaRPr lang="de-CH" dirty="0"/>
        </a:p>
      </dgm:t>
    </dgm:pt>
    <dgm:pt modelId="{312E6826-B8B3-4AC9-9043-6F5E0B97A1E7}" type="parTrans" cxnId="{539556A1-8940-4388-968E-3A2ABCEC917C}">
      <dgm:prSet/>
      <dgm:spPr/>
      <dgm:t>
        <a:bodyPr/>
        <a:lstStyle/>
        <a:p>
          <a:endParaRPr lang="de-CH"/>
        </a:p>
      </dgm:t>
    </dgm:pt>
    <dgm:pt modelId="{14F7DBE5-35A4-4D03-88BB-BEE0FE1AAA8F}" type="sibTrans" cxnId="{539556A1-8940-4388-968E-3A2ABCEC917C}">
      <dgm:prSet/>
      <dgm:spPr/>
      <dgm:t>
        <a:bodyPr/>
        <a:lstStyle/>
        <a:p>
          <a:endParaRPr lang="de-CH"/>
        </a:p>
      </dgm:t>
    </dgm:pt>
    <dgm:pt modelId="{033A7161-AA76-4530-ADAE-553373153FC3}">
      <dgm:prSet phldrT="[Text]"/>
      <dgm:spPr/>
      <dgm:t>
        <a:bodyPr/>
        <a:lstStyle/>
        <a:p>
          <a:r>
            <a:rPr lang="de-CH" dirty="0" err="1" smtClean="0"/>
            <a:t>responde</a:t>
          </a:r>
          <a:r>
            <a:rPr lang="de-CH" dirty="0" smtClean="0"/>
            <a:t>-</a:t>
          </a:r>
          <a:endParaRPr lang="de-CH" dirty="0"/>
        </a:p>
      </dgm:t>
    </dgm:pt>
    <dgm:pt modelId="{D5CE6987-D801-4BA7-9D79-50877B828E51}" type="parTrans" cxnId="{8853693B-8874-40CD-80D6-E875408CD8EF}">
      <dgm:prSet/>
      <dgm:spPr/>
      <dgm:t>
        <a:bodyPr/>
        <a:lstStyle/>
        <a:p>
          <a:endParaRPr lang="de-CH"/>
        </a:p>
      </dgm:t>
    </dgm:pt>
    <dgm:pt modelId="{E480916E-2164-4351-9D75-7626DDB22CCA}" type="sibTrans" cxnId="{8853693B-8874-40CD-80D6-E875408CD8EF}">
      <dgm:prSet/>
      <dgm:spPr/>
      <dgm:t>
        <a:bodyPr/>
        <a:lstStyle/>
        <a:p>
          <a:endParaRPr lang="de-CH"/>
        </a:p>
      </dgm:t>
    </dgm:pt>
    <dgm:pt modelId="{2B95C692-6D32-4903-9188-A5F1CE060F6C}">
      <dgm:prSet phldrT="[Text]"/>
      <dgm:spPr/>
      <dgm:t>
        <a:bodyPr/>
        <a:lstStyle/>
        <a:p>
          <a:r>
            <a:rPr lang="de-CH" dirty="0" smtClean="0"/>
            <a:t>habe-</a:t>
          </a:r>
          <a:endParaRPr lang="de-CH" dirty="0"/>
        </a:p>
      </dgm:t>
    </dgm:pt>
    <dgm:pt modelId="{A2C1B5B0-EAE9-4B99-86F3-3A67EE1509C1}" type="parTrans" cxnId="{F4DEC2E5-5BFE-44A9-B08F-390075F11220}">
      <dgm:prSet/>
      <dgm:spPr/>
      <dgm:t>
        <a:bodyPr/>
        <a:lstStyle/>
        <a:p>
          <a:endParaRPr lang="de-CH"/>
        </a:p>
      </dgm:t>
    </dgm:pt>
    <dgm:pt modelId="{4CB1D2C4-69C7-4EAA-8B6D-115618D56761}" type="sibTrans" cxnId="{F4DEC2E5-5BFE-44A9-B08F-390075F11220}">
      <dgm:prSet/>
      <dgm:spPr/>
      <dgm:t>
        <a:bodyPr/>
        <a:lstStyle/>
        <a:p>
          <a:endParaRPr lang="de-CH"/>
        </a:p>
      </dgm:t>
    </dgm:pt>
    <dgm:pt modelId="{51CA893A-35C8-4388-9366-F93725BBFF4F}">
      <dgm:prSet phldrT="[Text]"/>
      <dgm:spPr/>
      <dgm:t>
        <a:bodyPr/>
        <a:lstStyle/>
        <a:p>
          <a:r>
            <a:rPr lang="de-CH" dirty="0" err="1" smtClean="0"/>
            <a:t>sole</a:t>
          </a:r>
          <a:r>
            <a:rPr lang="de-CH" dirty="0" smtClean="0"/>
            <a:t>-</a:t>
          </a:r>
          <a:endParaRPr lang="de-CH" dirty="0"/>
        </a:p>
      </dgm:t>
    </dgm:pt>
    <dgm:pt modelId="{426F561C-1584-4F17-8DE1-D922C351CB63}" type="parTrans" cxnId="{A66B7932-018E-4F0F-A2FD-079168CC0C34}">
      <dgm:prSet/>
      <dgm:spPr/>
      <dgm:t>
        <a:bodyPr/>
        <a:lstStyle/>
        <a:p>
          <a:endParaRPr lang="de-CH"/>
        </a:p>
      </dgm:t>
    </dgm:pt>
    <dgm:pt modelId="{817A1F7E-459F-4455-92B9-1616DC0AE2A7}" type="sibTrans" cxnId="{A66B7932-018E-4F0F-A2FD-079168CC0C34}">
      <dgm:prSet/>
      <dgm:spPr/>
      <dgm:t>
        <a:bodyPr/>
        <a:lstStyle/>
        <a:p>
          <a:endParaRPr lang="de-CH"/>
        </a:p>
      </dgm:t>
    </dgm:pt>
    <dgm:pt modelId="{19930509-2774-4387-9C00-E0D49866A94E}">
      <dgm:prSet phldrT="[Text]"/>
      <dgm:spPr>
        <a:solidFill>
          <a:srgbClr val="FFC000"/>
        </a:solidFill>
      </dgm:spPr>
      <dgm:t>
        <a:bodyPr/>
        <a:lstStyle/>
        <a:p>
          <a:r>
            <a:rPr lang="de-CH" b="1" dirty="0" smtClean="0"/>
            <a:t>-ba-</a:t>
          </a:r>
          <a:endParaRPr lang="de-CH" b="1" dirty="0"/>
        </a:p>
      </dgm:t>
    </dgm:pt>
    <dgm:pt modelId="{7AAF37C0-1463-41BC-A877-F82E4526AEF3}" type="parTrans" cxnId="{8B16F119-6C71-4C58-B595-3CD763049719}">
      <dgm:prSet/>
      <dgm:spPr/>
      <dgm:t>
        <a:bodyPr/>
        <a:lstStyle/>
        <a:p>
          <a:endParaRPr lang="de-CH"/>
        </a:p>
      </dgm:t>
    </dgm:pt>
    <dgm:pt modelId="{96BFB353-2BDB-4BDA-B2EA-F79B26B25FEB}" type="sibTrans" cxnId="{8B16F119-6C71-4C58-B595-3CD763049719}">
      <dgm:prSet/>
      <dgm:spPr/>
      <dgm:t>
        <a:bodyPr/>
        <a:lstStyle/>
        <a:p>
          <a:endParaRPr lang="de-CH"/>
        </a:p>
      </dgm:t>
    </dgm:pt>
    <dgm:pt modelId="{7ADA4D2E-B8AE-45ED-BA81-1A24933A2D7E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-t</a:t>
          </a:r>
          <a:endParaRPr lang="de-CH" dirty="0"/>
        </a:p>
      </dgm:t>
    </dgm:pt>
    <dgm:pt modelId="{14288A70-55D6-4019-B3B4-6CC31B545782}" type="parTrans" cxnId="{991B4E15-2168-41DD-95F0-992BCCCC43A3}">
      <dgm:prSet/>
      <dgm:spPr/>
      <dgm:t>
        <a:bodyPr/>
        <a:lstStyle/>
        <a:p>
          <a:endParaRPr lang="de-CH"/>
        </a:p>
      </dgm:t>
    </dgm:pt>
    <dgm:pt modelId="{762E2D62-F2E4-4410-8733-EB091E61F250}" type="sibTrans" cxnId="{991B4E15-2168-41DD-95F0-992BCCCC43A3}">
      <dgm:prSet/>
      <dgm:spPr/>
      <dgm:t>
        <a:bodyPr/>
        <a:lstStyle/>
        <a:p>
          <a:endParaRPr lang="de-CH"/>
        </a:p>
      </dgm:t>
    </dgm:pt>
    <dgm:pt modelId="{ED008D81-4338-401E-A7DD-96C04EF440C4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-nt</a:t>
          </a:r>
          <a:endParaRPr lang="de-CH" dirty="0"/>
        </a:p>
      </dgm:t>
    </dgm:pt>
    <dgm:pt modelId="{9F3946AE-E51B-4C1E-AC44-CB455989233B}" type="parTrans" cxnId="{16A87C57-9A1F-4912-8A85-7A5B5410E7A6}">
      <dgm:prSet/>
      <dgm:spPr/>
      <dgm:t>
        <a:bodyPr/>
        <a:lstStyle/>
        <a:p>
          <a:endParaRPr lang="de-CH"/>
        </a:p>
      </dgm:t>
    </dgm:pt>
    <dgm:pt modelId="{4F019B24-2035-408A-957F-2D73DBE3BEA8}" type="sibTrans" cxnId="{16A87C57-9A1F-4912-8A85-7A5B5410E7A6}">
      <dgm:prSet/>
      <dgm:spPr/>
      <dgm:t>
        <a:bodyPr/>
        <a:lstStyle/>
        <a:p>
          <a:endParaRPr lang="de-CH"/>
        </a:p>
      </dgm:t>
    </dgm:pt>
    <dgm:pt modelId="{739DE4C3-D670-4B41-999C-CF9BD6303222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-s</a:t>
          </a:r>
          <a:endParaRPr lang="de-CH" dirty="0"/>
        </a:p>
      </dgm:t>
    </dgm:pt>
    <dgm:pt modelId="{D38D9141-443D-4267-B360-99D29D666142}" type="parTrans" cxnId="{D790FC85-5FCA-4DFD-AFED-D6F435B51F31}">
      <dgm:prSet/>
      <dgm:spPr/>
      <dgm:t>
        <a:bodyPr/>
        <a:lstStyle/>
        <a:p>
          <a:endParaRPr lang="de-CH"/>
        </a:p>
      </dgm:t>
    </dgm:pt>
    <dgm:pt modelId="{1834099A-19FD-4A18-A106-3A5975606DEF}" type="sibTrans" cxnId="{D790FC85-5FCA-4DFD-AFED-D6F435B51F31}">
      <dgm:prSet/>
      <dgm:spPr/>
      <dgm:t>
        <a:bodyPr/>
        <a:lstStyle/>
        <a:p>
          <a:endParaRPr lang="de-CH"/>
        </a:p>
      </dgm:t>
    </dgm:pt>
    <dgm:pt modelId="{7FB281D9-FF33-4399-942D-FC878A076668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--m</a:t>
          </a:r>
          <a:endParaRPr lang="de-CH" dirty="0"/>
        </a:p>
      </dgm:t>
    </dgm:pt>
    <dgm:pt modelId="{D6566F25-B82E-4EE0-97EE-7E20B57DC364}" type="parTrans" cxnId="{7B1919AF-2F2D-49CD-BE4A-CBC39119254F}">
      <dgm:prSet/>
      <dgm:spPr/>
      <dgm:t>
        <a:bodyPr/>
        <a:lstStyle/>
        <a:p>
          <a:endParaRPr lang="de-CH"/>
        </a:p>
      </dgm:t>
    </dgm:pt>
    <dgm:pt modelId="{1A608331-A7FA-4386-BF54-1C025AC19F9D}" type="sibTrans" cxnId="{7B1919AF-2F2D-49CD-BE4A-CBC39119254F}">
      <dgm:prSet/>
      <dgm:spPr/>
      <dgm:t>
        <a:bodyPr/>
        <a:lstStyle/>
        <a:p>
          <a:endParaRPr lang="de-CH"/>
        </a:p>
      </dgm:t>
    </dgm:pt>
    <dgm:pt modelId="{B742AF02-ACA4-4FAE-A2F5-4E33DC6FFD1A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-mus</a:t>
          </a:r>
          <a:endParaRPr lang="de-CH" dirty="0"/>
        </a:p>
      </dgm:t>
    </dgm:pt>
    <dgm:pt modelId="{F8852534-BB76-4628-973D-217854939B5C}" type="parTrans" cxnId="{DFB59537-5282-42C6-8D25-53E98F8C50A0}">
      <dgm:prSet/>
      <dgm:spPr/>
      <dgm:t>
        <a:bodyPr/>
        <a:lstStyle/>
        <a:p>
          <a:endParaRPr lang="de-CH"/>
        </a:p>
      </dgm:t>
    </dgm:pt>
    <dgm:pt modelId="{0CDBAFFC-D69B-4630-9D64-530C128C3C68}" type="sibTrans" cxnId="{DFB59537-5282-42C6-8D25-53E98F8C50A0}">
      <dgm:prSet/>
      <dgm:spPr/>
      <dgm:t>
        <a:bodyPr/>
        <a:lstStyle/>
        <a:p>
          <a:endParaRPr lang="de-CH"/>
        </a:p>
      </dgm:t>
    </dgm:pt>
    <dgm:pt modelId="{1558BAF1-F802-4196-861B-31D359EA2008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</a:t>
          </a:r>
          <a:r>
            <a:rPr lang="de-CH" dirty="0" err="1" smtClean="0"/>
            <a:t>tis</a:t>
          </a:r>
          <a:endParaRPr lang="de-CH" dirty="0"/>
        </a:p>
      </dgm:t>
    </dgm:pt>
    <dgm:pt modelId="{67C42DF5-EDFB-4D05-919D-B0610BD9C027}" type="parTrans" cxnId="{6F451D09-E1B5-482E-B1F6-A9A30EB78E5A}">
      <dgm:prSet/>
      <dgm:spPr/>
      <dgm:t>
        <a:bodyPr/>
        <a:lstStyle/>
        <a:p>
          <a:endParaRPr lang="de-CH"/>
        </a:p>
      </dgm:t>
    </dgm:pt>
    <dgm:pt modelId="{06FE2E98-C7C3-4246-B702-D62EA7B9266D}" type="sibTrans" cxnId="{6F451D09-E1B5-482E-B1F6-A9A30EB78E5A}">
      <dgm:prSet/>
      <dgm:spPr/>
      <dgm:t>
        <a:bodyPr/>
        <a:lstStyle/>
        <a:p>
          <a:endParaRPr lang="de-CH"/>
        </a:p>
      </dgm:t>
    </dgm:pt>
    <dgm:pt modelId="{CE85062E-E173-4772-8F70-3E17D3034ACB}" type="pres">
      <dgm:prSet presAssocID="{E9D6216B-BCD1-46F5-9E56-71F6016796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6ADEE0B1-EE8E-4359-93E1-2AC9E352A9FD}" type="pres">
      <dgm:prSet presAssocID="{B237CFA9-C961-4094-8DB5-F4AF67117C3B}" presName="root1" presStyleCnt="0"/>
      <dgm:spPr/>
    </dgm:pt>
    <dgm:pt modelId="{9E4307A0-442A-40E7-BB80-E28FDD2BEBB2}" type="pres">
      <dgm:prSet presAssocID="{B237CFA9-C961-4094-8DB5-F4AF67117C3B}" presName="LevelOneTextNod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98BC5727-417F-486C-8998-1F827DD23201}" type="pres">
      <dgm:prSet presAssocID="{B237CFA9-C961-4094-8DB5-F4AF67117C3B}" presName="level2hierChild" presStyleCnt="0"/>
      <dgm:spPr/>
    </dgm:pt>
    <dgm:pt modelId="{7523B942-BA89-47E8-B4C8-E248D78010F0}" type="pres">
      <dgm:prSet presAssocID="{033A7161-AA76-4530-ADAE-553373153FC3}" presName="root1" presStyleCnt="0"/>
      <dgm:spPr/>
    </dgm:pt>
    <dgm:pt modelId="{2FFD6D55-D744-474E-B473-AAD0E6FE05FF}" type="pres">
      <dgm:prSet presAssocID="{033A7161-AA76-4530-ADAE-553373153FC3}" presName="LevelOneTextNod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4C5D45A6-97A7-4F2C-9D0D-BD0926C37302}" type="pres">
      <dgm:prSet presAssocID="{033A7161-AA76-4530-ADAE-553373153FC3}" presName="level2hierChild" presStyleCnt="0"/>
      <dgm:spPr/>
    </dgm:pt>
    <dgm:pt modelId="{E495CA8C-2CE1-4D5B-ABED-1DC1EAC3A149}" type="pres">
      <dgm:prSet presAssocID="{2B95C692-6D32-4903-9188-A5F1CE060F6C}" presName="root1" presStyleCnt="0"/>
      <dgm:spPr/>
    </dgm:pt>
    <dgm:pt modelId="{223CEFB9-5CB8-4DDC-9979-B683951D6863}" type="pres">
      <dgm:prSet presAssocID="{2B95C692-6D32-4903-9188-A5F1CE060F6C}" presName="LevelOneTextNod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9683DD62-D54F-4EDC-9B64-19C52DBB0FC9}" type="pres">
      <dgm:prSet presAssocID="{2B95C692-6D32-4903-9188-A5F1CE060F6C}" presName="level2hierChild" presStyleCnt="0"/>
      <dgm:spPr/>
    </dgm:pt>
    <dgm:pt modelId="{9749B973-1007-48BE-9C7C-7756DD10347D}" type="pres">
      <dgm:prSet presAssocID="{7AAF37C0-1463-41BC-A877-F82E4526AEF3}" presName="conn2-1" presStyleLbl="parChTrans1D2" presStyleIdx="0" presStyleCnt="1"/>
      <dgm:spPr/>
      <dgm:t>
        <a:bodyPr/>
        <a:lstStyle/>
        <a:p>
          <a:endParaRPr lang="de-CH"/>
        </a:p>
      </dgm:t>
    </dgm:pt>
    <dgm:pt modelId="{6BBE8BC8-50AB-4081-BA2C-F426613B65E1}" type="pres">
      <dgm:prSet presAssocID="{7AAF37C0-1463-41BC-A877-F82E4526AEF3}" presName="connTx" presStyleLbl="parChTrans1D2" presStyleIdx="0" presStyleCnt="1"/>
      <dgm:spPr/>
      <dgm:t>
        <a:bodyPr/>
        <a:lstStyle/>
        <a:p>
          <a:endParaRPr lang="de-CH"/>
        </a:p>
      </dgm:t>
    </dgm:pt>
    <dgm:pt modelId="{B6492C93-3204-4F32-BBE9-659AA26D8FA3}" type="pres">
      <dgm:prSet presAssocID="{19930509-2774-4387-9C00-E0D49866A94E}" presName="root2" presStyleCnt="0"/>
      <dgm:spPr/>
    </dgm:pt>
    <dgm:pt modelId="{8A8220A0-6631-4B56-B8E8-C58FD16182AA}" type="pres">
      <dgm:prSet presAssocID="{19930509-2774-4387-9C00-E0D49866A94E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740F8DDD-A2D0-46BD-873F-174AD1588E91}" type="pres">
      <dgm:prSet presAssocID="{19930509-2774-4387-9C00-E0D49866A94E}" presName="level3hierChild" presStyleCnt="0"/>
      <dgm:spPr/>
    </dgm:pt>
    <dgm:pt modelId="{99EAE90C-7042-4DFD-BAE2-890438649C66}" type="pres">
      <dgm:prSet presAssocID="{D6566F25-B82E-4EE0-97EE-7E20B57DC364}" presName="conn2-1" presStyleLbl="parChTrans1D3" presStyleIdx="0" presStyleCnt="6"/>
      <dgm:spPr/>
    </dgm:pt>
    <dgm:pt modelId="{B43860E7-8BE8-4DF1-96C8-9C77AC9F5178}" type="pres">
      <dgm:prSet presAssocID="{D6566F25-B82E-4EE0-97EE-7E20B57DC364}" presName="connTx" presStyleLbl="parChTrans1D3" presStyleIdx="0" presStyleCnt="6"/>
      <dgm:spPr/>
    </dgm:pt>
    <dgm:pt modelId="{F26642A6-A8DE-4F7F-A3BA-A797082697C7}" type="pres">
      <dgm:prSet presAssocID="{7FB281D9-FF33-4399-942D-FC878A076668}" presName="root2" presStyleCnt="0"/>
      <dgm:spPr/>
    </dgm:pt>
    <dgm:pt modelId="{B301F7A8-C597-4334-B0D7-DAA7EAAEB60B}" type="pres">
      <dgm:prSet presAssocID="{7FB281D9-FF33-4399-942D-FC878A076668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99A56ECC-3EA1-4B48-89CA-BE5FE88B8679}" type="pres">
      <dgm:prSet presAssocID="{7FB281D9-FF33-4399-942D-FC878A076668}" presName="level3hierChild" presStyleCnt="0"/>
      <dgm:spPr/>
    </dgm:pt>
    <dgm:pt modelId="{5A6F083C-629D-4FF6-B1A2-567C2FC7A110}" type="pres">
      <dgm:prSet presAssocID="{D38D9141-443D-4267-B360-99D29D666142}" presName="conn2-1" presStyleLbl="parChTrans1D3" presStyleIdx="1" presStyleCnt="6"/>
      <dgm:spPr/>
    </dgm:pt>
    <dgm:pt modelId="{34D55341-0BC7-41A6-85F2-58E9F00FC79E}" type="pres">
      <dgm:prSet presAssocID="{D38D9141-443D-4267-B360-99D29D666142}" presName="connTx" presStyleLbl="parChTrans1D3" presStyleIdx="1" presStyleCnt="6"/>
      <dgm:spPr/>
    </dgm:pt>
    <dgm:pt modelId="{AD2FD0A4-7A7A-44D6-B86F-BFF5652D3784}" type="pres">
      <dgm:prSet presAssocID="{739DE4C3-D670-4B41-999C-CF9BD6303222}" presName="root2" presStyleCnt="0"/>
      <dgm:spPr/>
    </dgm:pt>
    <dgm:pt modelId="{2379D415-31EC-442A-A61D-978147A2547B}" type="pres">
      <dgm:prSet presAssocID="{739DE4C3-D670-4B41-999C-CF9BD6303222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20F5DE10-813B-4E8B-8AAF-5EF741F657D2}" type="pres">
      <dgm:prSet presAssocID="{739DE4C3-D670-4B41-999C-CF9BD6303222}" presName="level3hierChild" presStyleCnt="0"/>
      <dgm:spPr/>
    </dgm:pt>
    <dgm:pt modelId="{101672BA-2D1B-4858-A86B-AE2BF561A1A5}" type="pres">
      <dgm:prSet presAssocID="{14288A70-55D6-4019-B3B4-6CC31B545782}" presName="conn2-1" presStyleLbl="parChTrans1D3" presStyleIdx="2" presStyleCnt="6"/>
      <dgm:spPr/>
      <dgm:t>
        <a:bodyPr/>
        <a:lstStyle/>
        <a:p>
          <a:endParaRPr lang="de-CH"/>
        </a:p>
      </dgm:t>
    </dgm:pt>
    <dgm:pt modelId="{FE3D70C7-4E11-4526-8FC1-A2FA276C5C00}" type="pres">
      <dgm:prSet presAssocID="{14288A70-55D6-4019-B3B4-6CC31B545782}" presName="connTx" presStyleLbl="parChTrans1D3" presStyleIdx="2" presStyleCnt="6"/>
      <dgm:spPr/>
      <dgm:t>
        <a:bodyPr/>
        <a:lstStyle/>
        <a:p>
          <a:endParaRPr lang="de-CH"/>
        </a:p>
      </dgm:t>
    </dgm:pt>
    <dgm:pt modelId="{36481DD8-9092-4F96-936A-4EFA3275593C}" type="pres">
      <dgm:prSet presAssocID="{7ADA4D2E-B8AE-45ED-BA81-1A24933A2D7E}" presName="root2" presStyleCnt="0"/>
      <dgm:spPr/>
    </dgm:pt>
    <dgm:pt modelId="{78A9FE55-34F9-4C5F-BBC2-84C477D121D4}" type="pres">
      <dgm:prSet presAssocID="{7ADA4D2E-B8AE-45ED-BA81-1A24933A2D7E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D8B55D1D-1093-475F-A46A-E0E25638F6B6}" type="pres">
      <dgm:prSet presAssocID="{7ADA4D2E-B8AE-45ED-BA81-1A24933A2D7E}" presName="level3hierChild" presStyleCnt="0"/>
      <dgm:spPr/>
    </dgm:pt>
    <dgm:pt modelId="{EFE662C0-27F6-4C38-934E-D987AA1F475D}" type="pres">
      <dgm:prSet presAssocID="{F8852534-BB76-4628-973D-217854939B5C}" presName="conn2-1" presStyleLbl="parChTrans1D3" presStyleIdx="3" presStyleCnt="6"/>
      <dgm:spPr/>
    </dgm:pt>
    <dgm:pt modelId="{71A575DB-001B-403E-A483-235095D751C6}" type="pres">
      <dgm:prSet presAssocID="{F8852534-BB76-4628-973D-217854939B5C}" presName="connTx" presStyleLbl="parChTrans1D3" presStyleIdx="3" presStyleCnt="6"/>
      <dgm:spPr/>
    </dgm:pt>
    <dgm:pt modelId="{75F6BC36-C123-4997-9631-7B5F0F952A5A}" type="pres">
      <dgm:prSet presAssocID="{B742AF02-ACA4-4FAE-A2F5-4E33DC6FFD1A}" presName="root2" presStyleCnt="0"/>
      <dgm:spPr/>
    </dgm:pt>
    <dgm:pt modelId="{CA23A127-4829-4FF3-829C-BA001E73C873}" type="pres">
      <dgm:prSet presAssocID="{B742AF02-ACA4-4FAE-A2F5-4E33DC6FFD1A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30AF4314-678E-44B7-90DF-B9BAD66FC02C}" type="pres">
      <dgm:prSet presAssocID="{B742AF02-ACA4-4FAE-A2F5-4E33DC6FFD1A}" presName="level3hierChild" presStyleCnt="0"/>
      <dgm:spPr/>
    </dgm:pt>
    <dgm:pt modelId="{5FC85820-C6CD-4B04-8929-ED8087BD148E}" type="pres">
      <dgm:prSet presAssocID="{67C42DF5-EDFB-4D05-919D-B0610BD9C027}" presName="conn2-1" presStyleLbl="parChTrans1D3" presStyleIdx="4" presStyleCnt="6"/>
      <dgm:spPr/>
    </dgm:pt>
    <dgm:pt modelId="{F1C49F2E-DF1D-496B-AF23-1DF7C41E3763}" type="pres">
      <dgm:prSet presAssocID="{67C42DF5-EDFB-4D05-919D-B0610BD9C027}" presName="connTx" presStyleLbl="parChTrans1D3" presStyleIdx="4" presStyleCnt="6"/>
      <dgm:spPr/>
    </dgm:pt>
    <dgm:pt modelId="{B8BD72E0-DF3F-4159-AB5D-B93BF8644CFD}" type="pres">
      <dgm:prSet presAssocID="{1558BAF1-F802-4196-861B-31D359EA2008}" presName="root2" presStyleCnt="0"/>
      <dgm:spPr/>
    </dgm:pt>
    <dgm:pt modelId="{1CC6B979-9A07-4235-AD2B-D90815A02B5D}" type="pres">
      <dgm:prSet presAssocID="{1558BAF1-F802-4196-861B-31D359EA2008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3F1C3D54-1A47-43AE-B743-BAB94C1A8B2C}" type="pres">
      <dgm:prSet presAssocID="{1558BAF1-F802-4196-861B-31D359EA2008}" presName="level3hierChild" presStyleCnt="0"/>
      <dgm:spPr/>
    </dgm:pt>
    <dgm:pt modelId="{5B9A00DC-D488-46FC-9DD2-2D4074125026}" type="pres">
      <dgm:prSet presAssocID="{9F3946AE-E51B-4C1E-AC44-CB455989233B}" presName="conn2-1" presStyleLbl="parChTrans1D3" presStyleIdx="5" presStyleCnt="6"/>
      <dgm:spPr/>
      <dgm:t>
        <a:bodyPr/>
        <a:lstStyle/>
        <a:p>
          <a:endParaRPr lang="de-CH"/>
        </a:p>
      </dgm:t>
    </dgm:pt>
    <dgm:pt modelId="{8DC4FC8F-1FA2-4C6E-8301-A6EECDADE23D}" type="pres">
      <dgm:prSet presAssocID="{9F3946AE-E51B-4C1E-AC44-CB455989233B}" presName="connTx" presStyleLbl="parChTrans1D3" presStyleIdx="5" presStyleCnt="6"/>
      <dgm:spPr/>
      <dgm:t>
        <a:bodyPr/>
        <a:lstStyle/>
        <a:p>
          <a:endParaRPr lang="de-CH"/>
        </a:p>
      </dgm:t>
    </dgm:pt>
    <dgm:pt modelId="{1255B1CC-DBE9-436F-9787-3DB63FAD6CDC}" type="pres">
      <dgm:prSet presAssocID="{ED008D81-4338-401E-A7DD-96C04EF440C4}" presName="root2" presStyleCnt="0"/>
      <dgm:spPr/>
    </dgm:pt>
    <dgm:pt modelId="{BD3E8B22-3912-4F33-875C-B208651F1B39}" type="pres">
      <dgm:prSet presAssocID="{ED008D81-4338-401E-A7DD-96C04EF440C4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E4D2C5C5-8D2D-41A9-96A0-13234D18E5E3}" type="pres">
      <dgm:prSet presAssocID="{ED008D81-4338-401E-A7DD-96C04EF440C4}" presName="level3hierChild" presStyleCnt="0"/>
      <dgm:spPr/>
    </dgm:pt>
    <dgm:pt modelId="{592DFF38-1BC6-4A39-ACC0-63DA6FC0301C}" type="pres">
      <dgm:prSet presAssocID="{51CA893A-35C8-4388-9366-F93725BBFF4F}" presName="root1" presStyleCnt="0"/>
      <dgm:spPr/>
    </dgm:pt>
    <dgm:pt modelId="{1C63FB07-D362-48C7-9345-61516E9AEC0E}" type="pres">
      <dgm:prSet presAssocID="{51CA893A-35C8-4388-9366-F93725BBFF4F}" presName="LevelOneTextNod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8AFA70FC-5D1A-439E-9A7B-C8F91938F77C}" type="pres">
      <dgm:prSet presAssocID="{51CA893A-35C8-4388-9366-F93725BBFF4F}" presName="level2hierChild" presStyleCnt="0"/>
      <dgm:spPr/>
    </dgm:pt>
    <dgm:pt modelId="{A5ACE47B-B714-4954-AA29-7CB84CB687E4}" type="pres">
      <dgm:prSet presAssocID="{5CFA06A5-9DB0-41F3-9D59-95C37277CDAA}" presName="root1" presStyleCnt="0"/>
      <dgm:spPr/>
    </dgm:pt>
    <dgm:pt modelId="{3DF18E94-3733-4B3D-A886-012A8DF485CE}" type="pres">
      <dgm:prSet presAssocID="{5CFA06A5-9DB0-41F3-9D59-95C37277CDAA}" presName="LevelOneTextNod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CBBE2DAF-7B1F-4A1E-A5FD-2CFBA5305EB1}" type="pres">
      <dgm:prSet presAssocID="{5CFA06A5-9DB0-41F3-9D59-95C37277CDAA}" presName="level2hierChild" presStyleCnt="0"/>
      <dgm:spPr/>
    </dgm:pt>
  </dgm:ptLst>
  <dgm:cxnLst>
    <dgm:cxn modelId="{14D9A51C-930E-4B65-8AE6-AD871AD0DDFA}" type="presOf" srcId="{F8852534-BB76-4628-973D-217854939B5C}" destId="{71A575DB-001B-403E-A483-235095D751C6}" srcOrd="1" destOrd="0" presId="urn:microsoft.com/office/officeart/2005/8/layout/hierarchy2"/>
    <dgm:cxn modelId="{BD47B967-A000-406E-ABE1-E1FB60F50245}" type="presOf" srcId="{7AAF37C0-1463-41BC-A877-F82E4526AEF3}" destId="{9749B973-1007-48BE-9C7C-7756DD10347D}" srcOrd="0" destOrd="0" presId="urn:microsoft.com/office/officeart/2005/8/layout/hierarchy2"/>
    <dgm:cxn modelId="{919E8083-976A-4FAD-84DD-4F19983D5905}" type="presOf" srcId="{14288A70-55D6-4019-B3B4-6CC31B545782}" destId="{101672BA-2D1B-4858-A86B-AE2BF561A1A5}" srcOrd="0" destOrd="0" presId="urn:microsoft.com/office/officeart/2005/8/layout/hierarchy2"/>
    <dgm:cxn modelId="{EC100C48-B418-4DCE-9BA3-9E4C5B554722}" type="presOf" srcId="{14288A70-55D6-4019-B3B4-6CC31B545782}" destId="{FE3D70C7-4E11-4526-8FC1-A2FA276C5C00}" srcOrd="1" destOrd="0" presId="urn:microsoft.com/office/officeart/2005/8/layout/hierarchy2"/>
    <dgm:cxn modelId="{1F5395C7-8A0F-478D-8226-50123F4ECE75}" type="presOf" srcId="{5CFA06A5-9DB0-41F3-9D59-95C37277CDAA}" destId="{3DF18E94-3733-4B3D-A886-012A8DF485CE}" srcOrd="0" destOrd="0" presId="urn:microsoft.com/office/officeart/2005/8/layout/hierarchy2"/>
    <dgm:cxn modelId="{ECB3930B-9484-4D41-8A4E-31971131B1A7}" type="presOf" srcId="{B237CFA9-C961-4094-8DB5-F4AF67117C3B}" destId="{9E4307A0-442A-40E7-BB80-E28FDD2BEBB2}" srcOrd="0" destOrd="0" presId="urn:microsoft.com/office/officeart/2005/8/layout/hierarchy2"/>
    <dgm:cxn modelId="{7B1919AF-2F2D-49CD-BE4A-CBC39119254F}" srcId="{19930509-2774-4387-9C00-E0D49866A94E}" destId="{7FB281D9-FF33-4399-942D-FC878A076668}" srcOrd="0" destOrd="0" parTransId="{D6566F25-B82E-4EE0-97EE-7E20B57DC364}" sibTransId="{1A608331-A7FA-4386-BF54-1C025AC19F9D}"/>
    <dgm:cxn modelId="{64BF1362-9699-4C9C-8C62-1B5305CD8CB4}" type="presOf" srcId="{7AAF37C0-1463-41BC-A877-F82E4526AEF3}" destId="{6BBE8BC8-50AB-4081-BA2C-F426613B65E1}" srcOrd="1" destOrd="0" presId="urn:microsoft.com/office/officeart/2005/8/layout/hierarchy2"/>
    <dgm:cxn modelId="{C8F3D768-CECB-4047-85DE-0844F6A52E04}" type="presOf" srcId="{7FB281D9-FF33-4399-942D-FC878A076668}" destId="{B301F7A8-C597-4334-B0D7-DAA7EAAEB60B}" srcOrd="0" destOrd="0" presId="urn:microsoft.com/office/officeart/2005/8/layout/hierarchy2"/>
    <dgm:cxn modelId="{DFB59537-5282-42C6-8D25-53E98F8C50A0}" srcId="{19930509-2774-4387-9C00-E0D49866A94E}" destId="{B742AF02-ACA4-4FAE-A2F5-4E33DC6FFD1A}" srcOrd="3" destOrd="0" parTransId="{F8852534-BB76-4628-973D-217854939B5C}" sibTransId="{0CDBAFFC-D69B-4630-9D64-530C128C3C68}"/>
    <dgm:cxn modelId="{9AF13229-9769-449D-9913-BE0683F8EEC9}" type="presOf" srcId="{E9D6216B-BCD1-46F5-9E56-71F6016796A6}" destId="{CE85062E-E173-4772-8F70-3E17D3034ACB}" srcOrd="0" destOrd="0" presId="urn:microsoft.com/office/officeart/2005/8/layout/hierarchy2"/>
    <dgm:cxn modelId="{EB5D7CC9-80EA-45FA-8712-4BB21EE7A276}" type="presOf" srcId="{D38D9141-443D-4267-B360-99D29D666142}" destId="{34D55341-0BC7-41A6-85F2-58E9F00FC79E}" srcOrd="1" destOrd="0" presId="urn:microsoft.com/office/officeart/2005/8/layout/hierarchy2"/>
    <dgm:cxn modelId="{694EDA0B-618C-4B44-BBCC-899DD25A4873}" type="presOf" srcId="{1558BAF1-F802-4196-861B-31D359EA2008}" destId="{1CC6B979-9A07-4235-AD2B-D90815A02B5D}" srcOrd="0" destOrd="0" presId="urn:microsoft.com/office/officeart/2005/8/layout/hierarchy2"/>
    <dgm:cxn modelId="{A66B7932-018E-4F0F-A2FD-079168CC0C34}" srcId="{E9D6216B-BCD1-46F5-9E56-71F6016796A6}" destId="{51CA893A-35C8-4388-9366-F93725BBFF4F}" srcOrd="3" destOrd="0" parTransId="{426F561C-1584-4F17-8DE1-D922C351CB63}" sibTransId="{817A1F7E-459F-4455-92B9-1616DC0AE2A7}"/>
    <dgm:cxn modelId="{F4DEC2E5-5BFE-44A9-B08F-390075F11220}" srcId="{E9D6216B-BCD1-46F5-9E56-71F6016796A6}" destId="{2B95C692-6D32-4903-9188-A5F1CE060F6C}" srcOrd="2" destOrd="0" parTransId="{A2C1B5B0-EAE9-4B99-86F3-3A67EE1509C1}" sibTransId="{4CB1D2C4-69C7-4EAA-8B6D-115618D56761}"/>
    <dgm:cxn modelId="{6A879CBD-85F4-49B5-94E0-EADBF1051A16}" type="presOf" srcId="{033A7161-AA76-4530-ADAE-553373153FC3}" destId="{2FFD6D55-D744-474E-B473-AAD0E6FE05FF}" srcOrd="0" destOrd="0" presId="urn:microsoft.com/office/officeart/2005/8/layout/hierarchy2"/>
    <dgm:cxn modelId="{991B4E15-2168-41DD-95F0-992BCCCC43A3}" srcId="{19930509-2774-4387-9C00-E0D49866A94E}" destId="{7ADA4D2E-B8AE-45ED-BA81-1A24933A2D7E}" srcOrd="2" destOrd="0" parTransId="{14288A70-55D6-4019-B3B4-6CC31B545782}" sibTransId="{762E2D62-F2E4-4410-8733-EB091E61F250}"/>
    <dgm:cxn modelId="{539556A1-8940-4388-968E-3A2ABCEC917C}" srcId="{E9D6216B-BCD1-46F5-9E56-71F6016796A6}" destId="{5CFA06A5-9DB0-41F3-9D59-95C37277CDAA}" srcOrd="4" destOrd="0" parTransId="{312E6826-B8B3-4AC9-9043-6F5E0B97A1E7}" sibTransId="{14F7DBE5-35A4-4D03-88BB-BEE0FE1AAA8F}"/>
    <dgm:cxn modelId="{8853693B-8874-40CD-80D6-E875408CD8EF}" srcId="{E9D6216B-BCD1-46F5-9E56-71F6016796A6}" destId="{033A7161-AA76-4530-ADAE-553373153FC3}" srcOrd="1" destOrd="0" parTransId="{D5CE6987-D801-4BA7-9D79-50877B828E51}" sibTransId="{E480916E-2164-4351-9D75-7626DDB22CCA}"/>
    <dgm:cxn modelId="{D624C634-F89E-4F3D-B093-5637DDAA60CF}" type="presOf" srcId="{19930509-2774-4387-9C00-E0D49866A94E}" destId="{8A8220A0-6631-4B56-B8E8-C58FD16182AA}" srcOrd="0" destOrd="0" presId="urn:microsoft.com/office/officeart/2005/8/layout/hierarchy2"/>
    <dgm:cxn modelId="{6078757C-A23A-4711-80F6-A98ABD929F20}" type="presOf" srcId="{7ADA4D2E-B8AE-45ED-BA81-1A24933A2D7E}" destId="{78A9FE55-34F9-4C5F-BBC2-84C477D121D4}" srcOrd="0" destOrd="0" presId="urn:microsoft.com/office/officeart/2005/8/layout/hierarchy2"/>
    <dgm:cxn modelId="{16A87C57-9A1F-4912-8A85-7A5B5410E7A6}" srcId="{19930509-2774-4387-9C00-E0D49866A94E}" destId="{ED008D81-4338-401E-A7DD-96C04EF440C4}" srcOrd="5" destOrd="0" parTransId="{9F3946AE-E51B-4C1E-AC44-CB455989233B}" sibTransId="{4F019B24-2035-408A-957F-2D73DBE3BEA8}"/>
    <dgm:cxn modelId="{8B16F119-6C71-4C58-B595-3CD763049719}" srcId="{2B95C692-6D32-4903-9188-A5F1CE060F6C}" destId="{19930509-2774-4387-9C00-E0D49866A94E}" srcOrd="0" destOrd="0" parTransId="{7AAF37C0-1463-41BC-A877-F82E4526AEF3}" sibTransId="{96BFB353-2BDB-4BDA-B2EA-F79B26B25FEB}"/>
    <dgm:cxn modelId="{9BD1337B-AAF1-45A4-8A84-EF76090EA9FF}" type="presOf" srcId="{67C42DF5-EDFB-4D05-919D-B0610BD9C027}" destId="{F1C49F2E-DF1D-496B-AF23-1DF7C41E3763}" srcOrd="1" destOrd="0" presId="urn:microsoft.com/office/officeart/2005/8/layout/hierarchy2"/>
    <dgm:cxn modelId="{69764349-A4B4-41E5-99F4-A86A33D5C546}" type="presOf" srcId="{D6566F25-B82E-4EE0-97EE-7E20B57DC364}" destId="{99EAE90C-7042-4DFD-BAE2-890438649C66}" srcOrd="0" destOrd="0" presId="urn:microsoft.com/office/officeart/2005/8/layout/hierarchy2"/>
    <dgm:cxn modelId="{49C85F5F-AB3A-4F92-908D-B18F3488724C}" type="presOf" srcId="{9F3946AE-E51B-4C1E-AC44-CB455989233B}" destId="{8DC4FC8F-1FA2-4C6E-8301-A6EECDADE23D}" srcOrd="1" destOrd="0" presId="urn:microsoft.com/office/officeart/2005/8/layout/hierarchy2"/>
    <dgm:cxn modelId="{77914E59-320B-472E-B801-48CAD34425F0}" srcId="{E9D6216B-BCD1-46F5-9E56-71F6016796A6}" destId="{B237CFA9-C961-4094-8DB5-F4AF67117C3B}" srcOrd="0" destOrd="0" parTransId="{9504C9AD-13ED-4980-BD05-ED724CE5CE33}" sibTransId="{9E19E44E-9404-4D47-A878-32DA61FCDB0B}"/>
    <dgm:cxn modelId="{860B4F45-3C90-4A11-9B96-B150143F4903}" type="presOf" srcId="{D38D9141-443D-4267-B360-99D29D666142}" destId="{5A6F083C-629D-4FF6-B1A2-567C2FC7A110}" srcOrd="0" destOrd="0" presId="urn:microsoft.com/office/officeart/2005/8/layout/hierarchy2"/>
    <dgm:cxn modelId="{96A03002-F1A1-4449-AE2E-B369968FFDD4}" type="presOf" srcId="{9F3946AE-E51B-4C1E-AC44-CB455989233B}" destId="{5B9A00DC-D488-46FC-9DD2-2D4074125026}" srcOrd="0" destOrd="0" presId="urn:microsoft.com/office/officeart/2005/8/layout/hierarchy2"/>
    <dgm:cxn modelId="{D790FC85-5FCA-4DFD-AFED-D6F435B51F31}" srcId="{19930509-2774-4387-9C00-E0D49866A94E}" destId="{739DE4C3-D670-4B41-999C-CF9BD6303222}" srcOrd="1" destOrd="0" parTransId="{D38D9141-443D-4267-B360-99D29D666142}" sibTransId="{1834099A-19FD-4A18-A106-3A5975606DEF}"/>
    <dgm:cxn modelId="{9FEED59F-2484-4310-91C9-617C5D51B8E9}" type="presOf" srcId="{67C42DF5-EDFB-4D05-919D-B0610BD9C027}" destId="{5FC85820-C6CD-4B04-8929-ED8087BD148E}" srcOrd="0" destOrd="0" presId="urn:microsoft.com/office/officeart/2005/8/layout/hierarchy2"/>
    <dgm:cxn modelId="{197F3BF7-63A8-4525-BDC7-4977788DEED4}" type="presOf" srcId="{F8852534-BB76-4628-973D-217854939B5C}" destId="{EFE662C0-27F6-4C38-934E-D987AA1F475D}" srcOrd="0" destOrd="0" presId="urn:microsoft.com/office/officeart/2005/8/layout/hierarchy2"/>
    <dgm:cxn modelId="{6F451D09-E1B5-482E-B1F6-A9A30EB78E5A}" srcId="{19930509-2774-4387-9C00-E0D49866A94E}" destId="{1558BAF1-F802-4196-861B-31D359EA2008}" srcOrd="4" destOrd="0" parTransId="{67C42DF5-EDFB-4D05-919D-B0610BD9C027}" sibTransId="{06FE2E98-C7C3-4246-B702-D62EA7B9266D}"/>
    <dgm:cxn modelId="{334D54E1-D0A8-4FF7-BBDF-2280F74C370A}" type="presOf" srcId="{739DE4C3-D670-4B41-999C-CF9BD6303222}" destId="{2379D415-31EC-442A-A61D-978147A2547B}" srcOrd="0" destOrd="0" presId="urn:microsoft.com/office/officeart/2005/8/layout/hierarchy2"/>
    <dgm:cxn modelId="{CDFBF781-ACFA-426C-A57B-B1645B982231}" type="presOf" srcId="{D6566F25-B82E-4EE0-97EE-7E20B57DC364}" destId="{B43860E7-8BE8-4DF1-96C8-9C77AC9F5178}" srcOrd="1" destOrd="0" presId="urn:microsoft.com/office/officeart/2005/8/layout/hierarchy2"/>
    <dgm:cxn modelId="{3A91B787-3468-4F2C-B560-B190864867BD}" type="presOf" srcId="{B742AF02-ACA4-4FAE-A2F5-4E33DC6FFD1A}" destId="{CA23A127-4829-4FF3-829C-BA001E73C873}" srcOrd="0" destOrd="0" presId="urn:microsoft.com/office/officeart/2005/8/layout/hierarchy2"/>
    <dgm:cxn modelId="{50BE17FB-194F-477B-9587-D34F7ACC5DD3}" type="presOf" srcId="{51CA893A-35C8-4388-9366-F93725BBFF4F}" destId="{1C63FB07-D362-48C7-9345-61516E9AEC0E}" srcOrd="0" destOrd="0" presId="urn:microsoft.com/office/officeart/2005/8/layout/hierarchy2"/>
    <dgm:cxn modelId="{AF24F717-922C-4596-9780-1198FBAF414F}" type="presOf" srcId="{ED008D81-4338-401E-A7DD-96C04EF440C4}" destId="{BD3E8B22-3912-4F33-875C-B208651F1B39}" srcOrd="0" destOrd="0" presId="urn:microsoft.com/office/officeart/2005/8/layout/hierarchy2"/>
    <dgm:cxn modelId="{782A46C7-7F6F-4BF9-8BE0-FF45203FD198}" type="presOf" srcId="{2B95C692-6D32-4903-9188-A5F1CE060F6C}" destId="{223CEFB9-5CB8-4DDC-9979-B683951D6863}" srcOrd="0" destOrd="0" presId="urn:microsoft.com/office/officeart/2005/8/layout/hierarchy2"/>
    <dgm:cxn modelId="{E63E7FD6-57C3-411B-9020-90E5515D58B9}" type="presParOf" srcId="{CE85062E-E173-4772-8F70-3E17D3034ACB}" destId="{6ADEE0B1-EE8E-4359-93E1-2AC9E352A9FD}" srcOrd="0" destOrd="0" presId="urn:microsoft.com/office/officeart/2005/8/layout/hierarchy2"/>
    <dgm:cxn modelId="{987A2687-744B-43D7-8354-F36A05F2D8AD}" type="presParOf" srcId="{6ADEE0B1-EE8E-4359-93E1-2AC9E352A9FD}" destId="{9E4307A0-442A-40E7-BB80-E28FDD2BEBB2}" srcOrd="0" destOrd="0" presId="urn:microsoft.com/office/officeart/2005/8/layout/hierarchy2"/>
    <dgm:cxn modelId="{D7BBD4D4-B934-4AC7-AF78-DA10F912AB29}" type="presParOf" srcId="{6ADEE0B1-EE8E-4359-93E1-2AC9E352A9FD}" destId="{98BC5727-417F-486C-8998-1F827DD23201}" srcOrd="1" destOrd="0" presId="urn:microsoft.com/office/officeart/2005/8/layout/hierarchy2"/>
    <dgm:cxn modelId="{4CC4FA1B-EFD0-491A-A969-EC3E50FC0194}" type="presParOf" srcId="{CE85062E-E173-4772-8F70-3E17D3034ACB}" destId="{7523B942-BA89-47E8-B4C8-E248D78010F0}" srcOrd="1" destOrd="0" presId="urn:microsoft.com/office/officeart/2005/8/layout/hierarchy2"/>
    <dgm:cxn modelId="{414CDB0E-CB61-45B9-8FC4-896A2E45F325}" type="presParOf" srcId="{7523B942-BA89-47E8-B4C8-E248D78010F0}" destId="{2FFD6D55-D744-474E-B473-AAD0E6FE05FF}" srcOrd="0" destOrd="0" presId="urn:microsoft.com/office/officeart/2005/8/layout/hierarchy2"/>
    <dgm:cxn modelId="{A9CE1BB6-8D50-4E64-9441-D44F5C504F3E}" type="presParOf" srcId="{7523B942-BA89-47E8-B4C8-E248D78010F0}" destId="{4C5D45A6-97A7-4F2C-9D0D-BD0926C37302}" srcOrd="1" destOrd="0" presId="urn:microsoft.com/office/officeart/2005/8/layout/hierarchy2"/>
    <dgm:cxn modelId="{D96A939A-8151-4BFC-AFFB-4ECE6147C98B}" type="presParOf" srcId="{CE85062E-E173-4772-8F70-3E17D3034ACB}" destId="{E495CA8C-2CE1-4D5B-ABED-1DC1EAC3A149}" srcOrd="2" destOrd="0" presId="urn:microsoft.com/office/officeart/2005/8/layout/hierarchy2"/>
    <dgm:cxn modelId="{178DCBCB-6CB1-4C22-80FA-EB87D491ACC4}" type="presParOf" srcId="{E495CA8C-2CE1-4D5B-ABED-1DC1EAC3A149}" destId="{223CEFB9-5CB8-4DDC-9979-B683951D6863}" srcOrd="0" destOrd="0" presId="urn:microsoft.com/office/officeart/2005/8/layout/hierarchy2"/>
    <dgm:cxn modelId="{241C6D82-AF1C-49B0-ACF3-489C50481880}" type="presParOf" srcId="{E495CA8C-2CE1-4D5B-ABED-1DC1EAC3A149}" destId="{9683DD62-D54F-4EDC-9B64-19C52DBB0FC9}" srcOrd="1" destOrd="0" presId="urn:microsoft.com/office/officeart/2005/8/layout/hierarchy2"/>
    <dgm:cxn modelId="{E621E064-6C7E-47B5-AC7D-530DEDC8B342}" type="presParOf" srcId="{9683DD62-D54F-4EDC-9B64-19C52DBB0FC9}" destId="{9749B973-1007-48BE-9C7C-7756DD10347D}" srcOrd="0" destOrd="0" presId="urn:microsoft.com/office/officeart/2005/8/layout/hierarchy2"/>
    <dgm:cxn modelId="{D988C684-0BEF-42C4-80AF-22EEDE750B0A}" type="presParOf" srcId="{9749B973-1007-48BE-9C7C-7756DD10347D}" destId="{6BBE8BC8-50AB-4081-BA2C-F426613B65E1}" srcOrd="0" destOrd="0" presId="urn:microsoft.com/office/officeart/2005/8/layout/hierarchy2"/>
    <dgm:cxn modelId="{19F501F8-7138-4F70-A32B-A3A662DF30D0}" type="presParOf" srcId="{9683DD62-D54F-4EDC-9B64-19C52DBB0FC9}" destId="{B6492C93-3204-4F32-BBE9-659AA26D8FA3}" srcOrd="1" destOrd="0" presId="urn:microsoft.com/office/officeart/2005/8/layout/hierarchy2"/>
    <dgm:cxn modelId="{E623E9ED-EEB8-4DE3-989A-21BF97C2D0EC}" type="presParOf" srcId="{B6492C93-3204-4F32-BBE9-659AA26D8FA3}" destId="{8A8220A0-6631-4B56-B8E8-C58FD16182AA}" srcOrd="0" destOrd="0" presId="urn:microsoft.com/office/officeart/2005/8/layout/hierarchy2"/>
    <dgm:cxn modelId="{041BB7B5-DBED-4A70-83B5-7C82D93C9489}" type="presParOf" srcId="{B6492C93-3204-4F32-BBE9-659AA26D8FA3}" destId="{740F8DDD-A2D0-46BD-873F-174AD1588E91}" srcOrd="1" destOrd="0" presId="urn:microsoft.com/office/officeart/2005/8/layout/hierarchy2"/>
    <dgm:cxn modelId="{B201C84D-04BC-4EA1-A581-81292331E15E}" type="presParOf" srcId="{740F8DDD-A2D0-46BD-873F-174AD1588E91}" destId="{99EAE90C-7042-4DFD-BAE2-890438649C66}" srcOrd="0" destOrd="0" presId="urn:microsoft.com/office/officeart/2005/8/layout/hierarchy2"/>
    <dgm:cxn modelId="{483E9D44-D53A-4697-BC69-42A03B18D99D}" type="presParOf" srcId="{99EAE90C-7042-4DFD-BAE2-890438649C66}" destId="{B43860E7-8BE8-4DF1-96C8-9C77AC9F5178}" srcOrd="0" destOrd="0" presId="urn:microsoft.com/office/officeart/2005/8/layout/hierarchy2"/>
    <dgm:cxn modelId="{ED1B6F34-28DD-4B21-90EF-8C42662A8F0B}" type="presParOf" srcId="{740F8DDD-A2D0-46BD-873F-174AD1588E91}" destId="{F26642A6-A8DE-4F7F-A3BA-A797082697C7}" srcOrd="1" destOrd="0" presId="urn:microsoft.com/office/officeart/2005/8/layout/hierarchy2"/>
    <dgm:cxn modelId="{FBF8A92E-5CF0-4BC0-A961-2C89688132C3}" type="presParOf" srcId="{F26642A6-A8DE-4F7F-A3BA-A797082697C7}" destId="{B301F7A8-C597-4334-B0D7-DAA7EAAEB60B}" srcOrd="0" destOrd="0" presId="urn:microsoft.com/office/officeart/2005/8/layout/hierarchy2"/>
    <dgm:cxn modelId="{0302930B-6CE2-45C1-B7C5-D1D7E3335F38}" type="presParOf" srcId="{F26642A6-A8DE-4F7F-A3BA-A797082697C7}" destId="{99A56ECC-3EA1-4B48-89CA-BE5FE88B8679}" srcOrd="1" destOrd="0" presId="urn:microsoft.com/office/officeart/2005/8/layout/hierarchy2"/>
    <dgm:cxn modelId="{D4667AE5-FA7B-476F-9D99-6A60D4E13D18}" type="presParOf" srcId="{740F8DDD-A2D0-46BD-873F-174AD1588E91}" destId="{5A6F083C-629D-4FF6-B1A2-567C2FC7A110}" srcOrd="2" destOrd="0" presId="urn:microsoft.com/office/officeart/2005/8/layout/hierarchy2"/>
    <dgm:cxn modelId="{A56AF8FA-EB6A-4832-8F6B-1579CDECCB7D}" type="presParOf" srcId="{5A6F083C-629D-4FF6-B1A2-567C2FC7A110}" destId="{34D55341-0BC7-41A6-85F2-58E9F00FC79E}" srcOrd="0" destOrd="0" presId="urn:microsoft.com/office/officeart/2005/8/layout/hierarchy2"/>
    <dgm:cxn modelId="{2ACF26CC-2530-49F5-A6A5-E01C3E1EEA57}" type="presParOf" srcId="{740F8DDD-A2D0-46BD-873F-174AD1588E91}" destId="{AD2FD0A4-7A7A-44D6-B86F-BFF5652D3784}" srcOrd="3" destOrd="0" presId="urn:microsoft.com/office/officeart/2005/8/layout/hierarchy2"/>
    <dgm:cxn modelId="{269EFE3B-0D72-4798-B84E-7AC0C9E879AD}" type="presParOf" srcId="{AD2FD0A4-7A7A-44D6-B86F-BFF5652D3784}" destId="{2379D415-31EC-442A-A61D-978147A2547B}" srcOrd="0" destOrd="0" presId="urn:microsoft.com/office/officeart/2005/8/layout/hierarchy2"/>
    <dgm:cxn modelId="{0F279952-0019-470C-B448-03683382378A}" type="presParOf" srcId="{AD2FD0A4-7A7A-44D6-B86F-BFF5652D3784}" destId="{20F5DE10-813B-4E8B-8AAF-5EF741F657D2}" srcOrd="1" destOrd="0" presId="urn:microsoft.com/office/officeart/2005/8/layout/hierarchy2"/>
    <dgm:cxn modelId="{F38680A0-FAAC-4DC4-93A7-3BCC977F7192}" type="presParOf" srcId="{740F8DDD-A2D0-46BD-873F-174AD1588E91}" destId="{101672BA-2D1B-4858-A86B-AE2BF561A1A5}" srcOrd="4" destOrd="0" presId="urn:microsoft.com/office/officeart/2005/8/layout/hierarchy2"/>
    <dgm:cxn modelId="{52A58999-F6EC-4059-A811-15F69EA38560}" type="presParOf" srcId="{101672BA-2D1B-4858-A86B-AE2BF561A1A5}" destId="{FE3D70C7-4E11-4526-8FC1-A2FA276C5C00}" srcOrd="0" destOrd="0" presId="urn:microsoft.com/office/officeart/2005/8/layout/hierarchy2"/>
    <dgm:cxn modelId="{EF0DAAD2-8EC0-4DF0-BB21-C9F20B9828B9}" type="presParOf" srcId="{740F8DDD-A2D0-46BD-873F-174AD1588E91}" destId="{36481DD8-9092-4F96-936A-4EFA3275593C}" srcOrd="5" destOrd="0" presId="urn:microsoft.com/office/officeart/2005/8/layout/hierarchy2"/>
    <dgm:cxn modelId="{AAB1887A-94D9-4123-9A8B-A2C19637AA49}" type="presParOf" srcId="{36481DD8-9092-4F96-936A-4EFA3275593C}" destId="{78A9FE55-34F9-4C5F-BBC2-84C477D121D4}" srcOrd="0" destOrd="0" presId="urn:microsoft.com/office/officeart/2005/8/layout/hierarchy2"/>
    <dgm:cxn modelId="{8FA91917-4152-433C-84F2-2211D300F1EC}" type="presParOf" srcId="{36481DD8-9092-4F96-936A-4EFA3275593C}" destId="{D8B55D1D-1093-475F-A46A-E0E25638F6B6}" srcOrd="1" destOrd="0" presId="urn:microsoft.com/office/officeart/2005/8/layout/hierarchy2"/>
    <dgm:cxn modelId="{8EA351B1-6047-42E3-AAC6-17989E882088}" type="presParOf" srcId="{740F8DDD-A2D0-46BD-873F-174AD1588E91}" destId="{EFE662C0-27F6-4C38-934E-D987AA1F475D}" srcOrd="6" destOrd="0" presId="urn:microsoft.com/office/officeart/2005/8/layout/hierarchy2"/>
    <dgm:cxn modelId="{22CAC6BC-D642-4B95-8503-9C790E0645FE}" type="presParOf" srcId="{EFE662C0-27F6-4C38-934E-D987AA1F475D}" destId="{71A575DB-001B-403E-A483-235095D751C6}" srcOrd="0" destOrd="0" presId="urn:microsoft.com/office/officeart/2005/8/layout/hierarchy2"/>
    <dgm:cxn modelId="{CE17D6C4-9CB9-4E96-A2FE-8F21AF42AE51}" type="presParOf" srcId="{740F8DDD-A2D0-46BD-873F-174AD1588E91}" destId="{75F6BC36-C123-4997-9631-7B5F0F952A5A}" srcOrd="7" destOrd="0" presId="urn:microsoft.com/office/officeart/2005/8/layout/hierarchy2"/>
    <dgm:cxn modelId="{73DEFACE-5961-43E2-83F9-47CE8E0692E4}" type="presParOf" srcId="{75F6BC36-C123-4997-9631-7B5F0F952A5A}" destId="{CA23A127-4829-4FF3-829C-BA001E73C873}" srcOrd="0" destOrd="0" presId="urn:microsoft.com/office/officeart/2005/8/layout/hierarchy2"/>
    <dgm:cxn modelId="{CDDF32CD-477D-4ED3-A6D0-373E8D02791C}" type="presParOf" srcId="{75F6BC36-C123-4997-9631-7B5F0F952A5A}" destId="{30AF4314-678E-44B7-90DF-B9BAD66FC02C}" srcOrd="1" destOrd="0" presId="urn:microsoft.com/office/officeart/2005/8/layout/hierarchy2"/>
    <dgm:cxn modelId="{814D2A3C-7094-464F-889B-4703BC52F4D2}" type="presParOf" srcId="{740F8DDD-A2D0-46BD-873F-174AD1588E91}" destId="{5FC85820-C6CD-4B04-8929-ED8087BD148E}" srcOrd="8" destOrd="0" presId="urn:microsoft.com/office/officeart/2005/8/layout/hierarchy2"/>
    <dgm:cxn modelId="{7EE0ABAD-099E-44BF-8B58-78204114814E}" type="presParOf" srcId="{5FC85820-C6CD-4B04-8929-ED8087BD148E}" destId="{F1C49F2E-DF1D-496B-AF23-1DF7C41E3763}" srcOrd="0" destOrd="0" presId="urn:microsoft.com/office/officeart/2005/8/layout/hierarchy2"/>
    <dgm:cxn modelId="{2C451C8A-DF1C-41B3-BC6B-6FFE1A617EF6}" type="presParOf" srcId="{740F8DDD-A2D0-46BD-873F-174AD1588E91}" destId="{B8BD72E0-DF3F-4159-AB5D-B93BF8644CFD}" srcOrd="9" destOrd="0" presId="urn:microsoft.com/office/officeart/2005/8/layout/hierarchy2"/>
    <dgm:cxn modelId="{B70570C4-D981-46A3-B038-E9F72354C07C}" type="presParOf" srcId="{B8BD72E0-DF3F-4159-AB5D-B93BF8644CFD}" destId="{1CC6B979-9A07-4235-AD2B-D90815A02B5D}" srcOrd="0" destOrd="0" presId="urn:microsoft.com/office/officeart/2005/8/layout/hierarchy2"/>
    <dgm:cxn modelId="{8C21A199-4323-4C9D-9416-4F0E3F988E1A}" type="presParOf" srcId="{B8BD72E0-DF3F-4159-AB5D-B93BF8644CFD}" destId="{3F1C3D54-1A47-43AE-B743-BAB94C1A8B2C}" srcOrd="1" destOrd="0" presId="urn:microsoft.com/office/officeart/2005/8/layout/hierarchy2"/>
    <dgm:cxn modelId="{60AAF8C4-05BF-4798-BB92-49F594C097E8}" type="presParOf" srcId="{740F8DDD-A2D0-46BD-873F-174AD1588E91}" destId="{5B9A00DC-D488-46FC-9DD2-2D4074125026}" srcOrd="10" destOrd="0" presId="urn:microsoft.com/office/officeart/2005/8/layout/hierarchy2"/>
    <dgm:cxn modelId="{7EA4D5E0-1B21-4B2A-AE70-0A6CF41C1479}" type="presParOf" srcId="{5B9A00DC-D488-46FC-9DD2-2D4074125026}" destId="{8DC4FC8F-1FA2-4C6E-8301-A6EECDADE23D}" srcOrd="0" destOrd="0" presId="urn:microsoft.com/office/officeart/2005/8/layout/hierarchy2"/>
    <dgm:cxn modelId="{E78DE762-7352-4EAE-BAF0-7B456DB83BAC}" type="presParOf" srcId="{740F8DDD-A2D0-46BD-873F-174AD1588E91}" destId="{1255B1CC-DBE9-436F-9787-3DB63FAD6CDC}" srcOrd="11" destOrd="0" presId="urn:microsoft.com/office/officeart/2005/8/layout/hierarchy2"/>
    <dgm:cxn modelId="{A87F88BC-E85B-4E60-8812-4ADB8C7637D0}" type="presParOf" srcId="{1255B1CC-DBE9-436F-9787-3DB63FAD6CDC}" destId="{BD3E8B22-3912-4F33-875C-B208651F1B39}" srcOrd="0" destOrd="0" presId="urn:microsoft.com/office/officeart/2005/8/layout/hierarchy2"/>
    <dgm:cxn modelId="{CF126A32-3EE6-4ADE-990A-4A231FA1D8D2}" type="presParOf" srcId="{1255B1CC-DBE9-436F-9787-3DB63FAD6CDC}" destId="{E4D2C5C5-8D2D-41A9-96A0-13234D18E5E3}" srcOrd="1" destOrd="0" presId="urn:microsoft.com/office/officeart/2005/8/layout/hierarchy2"/>
    <dgm:cxn modelId="{F069516D-4257-4D6C-AD43-6E29098D38FE}" type="presParOf" srcId="{CE85062E-E173-4772-8F70-3E17D3034ACB}" destId="{592DFF38-1BC6-4A39-ACC0-63DA6FC0301C}" srcOrd="3" destOrd="0" presId="urn:microsoft.com/office/officeart/2005/8/layout/hierarchy2"/>
    <dgm:cxn modelId="{C897CB5A-E3DA-4020-9A7C-0F6A9A93052F}" type="presParOf" srcId="{592DFF38-1BC6-4A39-ACC0-63DA6FC0301C}" destId="{1C63FB07-D362-48C7-9345-61516E9AEC0E}" srcOrd="0" destOrd="0" presId="urn:microsoft.com/office/officeart/2005/8/layout/hierarchy2"/>
    <dgm:cxn modelId="{02B86499-9774-4CAB-BB28-42524FE42BEA}" type="presParOf" srcId="{592DFF38-1BC6-4A39-ACC0-63DA6FC0301C}" destId="{8AFA70FC-5D1A-439E-9A7B-C8F91938F77C}" srcOrd="1" destOrd="0" presId="urn:microsoft.com/office/officeart/2005/8/layout/hierarchy2"/>
    <dgm:cxn modelId="{2CEA81F3-7DA6-4127-903D-26860475DD2E}" type="presParOf" srcId="{CE85062E-E173-4772-8F70-3E17D3034ACB}" destId="{A5ACE47B-B714-4954-AA29-7CB84CB687E4}" srcOrd="4" destOrd="0" presId="urn:microsoft.com/office/officeart/2005/8/layout/hierarchy2"/>
    <dgm:cxn modelId="{E63887EA-D656-4A24-828D-32AA9ED32E9D}" type="presParOf" srcId="{A5ACE47B-B714-4954-AA29-7CB84CB687E4}" destId="{3DF18E94-3733-4B3D-A886-012A8DF485CE}" srcOrd="0" destOrd="0" presId="urn:microsoft.com/office/officeart/2005/8/layout/hierarchy2"/>
    <dgm:cxn modelId="{EC76D269-C606-40EE-8E63-089CA1752BFD}" type="presParOf" srcId="{A5ACE47B-B714-4954-AA29-7CB84CB687E4}" destId="{CBBE2DAF-7B1F-4A1E-A5FD-2CFBA5305EB1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D6216B-BCD1-46F5-9E56-71F6016796A6}" type="doc">
      <dgm:prSet loTypeId="urn:microsoft.com/office/officeart/2005/8/layout/hierarchy2" loCatId="hierarchy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de-CH"/>
        </a:p>
      </dgm:t>
    </dgm:pt>
    <dgm:pt modelId="{B237CFA9-C961-4094-8DB5-F4AF67117C3B}">
      <dgm:prSet phldrT="[Text]"/>
      <dgm:spPr/>
      <dgm:t>
        <a:bodyPr/>
        <a:lstStyle/>
        <a:p>
          <a:r>
            <a:rPr lang="de-CH" dirty="0" err="1" smtClean="0"/>
            <a:t>pon</a:t>
          </a:r>
          <a:r>
            <a:rPr lang="de-CH" dirty="0" smtClean="0"/>
            <a:t>-</a:t>
          </a:r>
          <a:endParaRPr lang="de-CH" dirty="0"/>
        </a:p>
      </dgm:t>
    </dgm:pt>
    <dgm:pt modelId="{9504C9AD-13ED-4980-BD05-ED724CE5CE33}" type="parTrans" cxnId="{77914E59-320B-472E-B801-48CAD34425F0}">
      <dgm:prSet/>
      <dgm:spPr/>
      <dgm:t>
        <a:bodyPr/>
        <a:lstStyle/>
        <a:p>
          <a:endParaRPr lang="de-CH"/>
        </a:p>
      </dgm:t>
    </dgm:pt>
    <dgm:pt modelId="{9E19E44E-9404-4D47-A878-32DA61FCDB0B}" type="sibTrans" cxnId="{77914E59-320B-472E-B801-48CAD34425F0}">
      <dgm:prSet/>
      <dgm:spPr/>
      <dgm:t>
        <a:bodyPr/>
        <a:lstStyle/>
        <a:p>
          <a:endParaRPr lang="de-CH"/>
        </a:p>
      </dgm:t>
    </dgm:pt>
    <dgm:pt modelId="{5CFA06A5-9DB0-41F3-9D59-95C37277CDAA}">
      <dgm:prSet phldrT="[Text]"/>
      <dgm:spPr/>
      <dgm:t>
        <a:bodyPr/>
        <a:lstStyle/>
        <a:p>
          <a:r>
            <a:rPr lang="de-CH" dirty="0" err="1" smtClean="0"/>
            <a:t>capi</a:t>
          </a:r>
          <a:r>
            <a:rPr lang="de-CH" dirty="0" smtClean="0"/>
            <a:t>-</a:t>
          </a:r>
          <a:endParaRPr lang="de-CH" dirty="0"/>
        </a:p>
      </dgm:t>
    </dgm:pt>
    <dgm:pt modelId="{312E6826-B8B3-4AC9-9043-6F5E0B97A1E7}" type="parTrans" cxnId="{539556A1-8940-4388-968E-3A2ABCEC917C}">
      <dgm:prSet/>
      <dgm:spPr/>
      <dgm:t>
        <a:bodyPr/>
        <a:lstStyle/>
        <a:p>
          <a:endParaRPr lang="de-CH"/>
        </a:p>
      </dgm:t>
    </dgm:pt>
    <dgm:pt modelId="{14F7DBE5-35A4-4D03-88BB-BEE0FE1AAA8F}" type="sibTrans" cxnId="{539556A1-8940-4388-968E-3A2ABCEC917C}">
      <dgm:prSet/>
      <dgm:spPr/>
      <dgm:t>
        <a:bodyPr/>
        <a:lstStyle/>
        <a:p>
          <a:endParaRPr lang="de-CH"/>
        </a:p>
      </dgm:t>
    </dgm:pt>
    <dgm:pt modelId="{033A7161-AA76-4530-ADAE-553373153FC3}">
      <dgm:prSet phldrT="[Text]"/>
      <dgm:spPr/>
      <dgm:t>
        <a:bodyPr/>
        <a:lstStyle/>
        <a:p>
          <a:r>
            <a:rPr lang="de-CH" dirty="0" err="1" smtClean="0"/>
            <a:t>audi</a:t>
          </a:r>
          <a:r>
            <a:rPr lang="de-CH" dirty="0" smtClean="0"/>
            <a:t>-</a:t>
          </a:r>
          <a:endParaRPr lang="de-CH" dirty="0"/>
        </a:p>
      </dgm:t>
    </dgm:pt>
    <dgm:pt modelId="{D5CE6987-D801-4BA7-9D79-50877B828E51}" type="parTrans" cxnId="{8853693B-8874-40CD-80D6-E875408CD8EF}">
      <dgm:prSet/>
      <dgm:spPr/>
      <dgm:t>
        <a:bodyPr/>
        <a:lstStyle/>
        <a:p>
          <a:endParaRPr lang="de-CH"/>
        </a:p>
      </dgm:t>
    </dgm:pt>
    <dgm:pt modelId="{E480916E-2164-4351-9D75-7626DDB22CCA}" type="sibTrans" cxnId="{8853693B-8874-40CD-80D6-E875408CD8EF}">
      <dgm:prSet/>
      <dgm:spPr/>
      <dgm:t>
        <a:bodyPr/>
        <a:lstStyle/>
        <a:p>
          <a:endParaRPr lang="de-CH"/>
        </a:p>
      </dgm:t>
    </dgm:pt>
    <dgm:pt modelId="{2B95C692-6D32-4903-9188-A5F1CE060F6C}">
      <dgm:prSet phldrT="[Text]"/>
      <dgm:spPr/>
      <dgm:t>
        <a:bodyPr/>
        <a:lstStyle/>
        <a:p>
          <a:r>
            <a:rPr lang="de-CH" dirty="0" err="1" smtClean="0"/>
            <a:t>bib</a:t>
          </a:r>
          <a:r>
            <a:rPr lang="de-CH" dirty="0" smtClean="0"/>
            <a:t>-</a:t>
          </a:r>
          <a:endParaRPr lang="de-CH" dirty="0"/>
        </a:p>
      </dgm:t>
    </dgm:pt>
    <dgm:pt modelId="{A2C1B5B0-EAE9-4B99-86F3-3A67EE1509C1}" type="parTrans" cxnId="{F4DEC2E5-5BFE-44A9-B08F-390075F11220}">
      <dgm:prSet/>
      <dgm:spPr/>
      <dgm:t>
        <a:bodyPr/>
        <a:lstStyle/>
        <a:p>
          <a:endParaRPr lang="de-CH"/>
        </a:p>
      </dgm:t>
    </dgm:pt>
    <dgm:pt modelId="{4CB1D2C4-69C7-4EAA-8B6D-115618D56761}" type="sibTrans" cxnId="{F4DEC2E5-5BFE-44A9-B08F-390075F11220}">
      <dgm:prSet/>
      <dgm:spPr/>
      <dgm:t>
        <a:bodyPr/>
        <a:lstStyle/>
        <a:p>
          <a:endParaRPr lang="de-CH"/>
        </a:p>
      </dgm:t>
    </dgm:pt>
    <dgm:pt modelId="{51CA893A-35C8-4388-9366-F93725BBFF4F}">
      <dgm:prSet phldrT="[Text]"/>
      <dgm:spPr/>
      <dgm:t>
        <a:bodyPr/>
        <a:lstStyle/>
        <a:p>
          <a:r>
            <a:rPr lang="de-CH" dirty="0" err="1" smtClean="0"/>
            <a:t>veni</a:t>
          </a:r>
          <a:r>
            <a:rPr lang="de-CH" dirty="0" smtClean="0"/>
            <a:t>-</a:t>
          </a:r>
          <a:endParaRPr lang="de-CH" dirty="0"/>
        </a:p>
      </dgm:t>
    </dgm:pt>
    <dgm:pt modelId="{426F561C-1584-4F17-8DE1-D922C351CB63}" type="parTrans" cxnId="{A66B7932-018E-4F0F-A2FD-079168CC0C34}">
      <dgm:prSet/>
      <dgm:spPr/>
      <dgm:t>
        <a:bodyPr/>
        <a:lstStyle/>
        <a:p>
          <a:endParaRPr lang="de-CH"/>
        </a:p>
      </dgm:t>
    </dgm:pt>
    <dgm:pt modelId="{817A1F7E-459F-4455-92B9-1616DC0AE2A7}" type="sibTrans" cxnId="{A66B7932-018E-4F0F-A2FD-079168CC0C34}">
      <dgm:prSet/>
      <dgm:spPr/>
      <dgm:t>
        <a:bodyPr/>
        <a:lstStyle/>
        <a:p>
          <a:endParaRPr lang="de-CH"/>
        </a:p>
      </dgm:t>
    </dgm:pt>
    <dgm:pt modelId="{19930509-2774-4387-9C00-E0D49866A94E}">
      <dgm:prSet phldrT="[Text]"/>
      <dgm:spPr>
        <a:solidFill>
          <a:srgbClr val="FFC000"/>
        </a:solidFill>
      </dgm:spPr>
      <dgm:t>
        <a:bodyPr/>
        <a:lstStyle/>
        <a:p>
          <a:r>
            <a:rPr lang="de-CH" b="1" dirty="0" smtClean="0"/>
            <a:t>-ba-</a:t>
          </a:r>
          <a:endParaRPr lang="de-CH" b="1" dirty="0"/>
        </a:p>
      </dgm:t>
    </dgm:pt>
    <dgm:pt modelId="{7AAF37C0-1463-41BC-A877-F82E4526AEF3}" type="parTrans" cxnId="{8B16F119-6C71-4C58-B595-3CD763049719}">
      <dgm:prSet/>
      <dgm:spPr/>
      <dgm:t>
        <a:bodyPr/>
        <a:lstStyle/>
        <a:p>
          <a:endParaRPr lang="de-CH"/>
        </a:p>
      </dgm:t>
    </dgm:pt>
    <dgm:pt modelId="{96BFB353-2BDB-4BDA-B2EA-F79B26B25FEB}" type="sibTrans" cxnId="{8B16F119-6C71-4C58-B595-3CD763049719}">
      <dgm:prSet/>
      <dgm:spPr/>
      <dgm:t>
        <a:bodyPr/>
        <a:lstStyle/>
        <a:p>
          <a:endParaRPr lang="de-CH"/>
        </a:p>
      </dgm:t>
    </dgm:pt>
    <dgm:pt modelId="{ED008D81-4338-401E-A7DD-96C04EF440C4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-nt</a:t>
          </a:r>
          <a:endParaRPr lang="de-CH" dirty="0"/>
        </a:p>
      </dgm:t>
    </dgm:pt>
    <dgm:pt modelId="{9F3946AE-E51B-4C1E-AC44-CB455989233B}" type="parTrans" cxnId="{16A87C57-9A1F-4912-8A85-7A5B5410E7A6}">
      <dgm:prSet/>
      <dgm:spPr/>
      <dgm:t>
        <a:bodyPr/>
        <a:lstStyle/>
        <a:p>
          <a:endParaRPr lang="de-CH"/>
        </a:p>
      </dgm:t>
    </dgm:pt>
    <dgm:pt modelId="{4F019B24-2035-408A-957F-2D73DBE3BEA8}" type="sibTrans" cxnId="{16A87C57-9A1F-4912-8A85-7A5B5410E7A6}">
      <dgm:prSet/>
      <dgm:spPr/>
      <dgm:t>
        <a:bodyPr/>
        <a:lstStyle/>
        <a:p>
          <a:endParaRPr lang="de-CH"/>
        </a:p>
      </dgm:t>
    </dgm:pt>
    <dgm:pt modelId="{8EFA3DD6-0F63-41E7-AEEF-D237DAD08C13}">
      <dgm:prSet phldrT="[Text]"/>
      <dgm:spPr>
        <a:solidFill>
          <a:srgbClr val="FF0000"/>
        </a:solidFill>
      </dgm:spPr>
      <dgm:t>
        <a:bodyPr/>
        <a:lstStyle/>
        <a:p>
          <a:r>
            <a:rPr lang="de-CH" b="1" dirty="0" smtClean="0"/>
            <a:t>-e-</a:t>
          </a:r>
          <a:endParaRPr lang="de-CH" b="1" dirty="0"/>
        </a:p>
      </dgm:t>
    </dgm:pt>
    <dgm:pt modelId="{DC566E23-6B9A-4368-B485-287DE6F3077B}" type="parTrans" cxnId="{70A303A1-B6A4-41F8-805B-3ECBB03B70AA}">
      <dgm:prSet/>
      <dgm:spPr/>
      <dgm:t>
        <a:bodyPr/>
        <a:lstStyle/>
        <a:p>
          <a:endParaRPr lang="de-CH"/>
        </a:p>
      </dgm:t>
    </dgm:pt>
    <dgm:pt modelId="{67DB3850-5D62-4B4A-945C-E4FE4C2291AD}" type="sibTrans" cxnId="{70A303A1-B6A4-41F8-805B-3ECBB03B70AA}">
      <dgm:prSet/>
      <dgm:spPr/>
      <dgm:t>
        <a:bodyPr/>
        <a:lstStyle/>
        <a:p>
          <a:endParaRPr lang="de-CH"/>
        </a:p>
      </dgm:t>
    </dgm:pt>
    <dgm:pt modelId="{B7A40AB5-25AF-4F5C-A5EB-D59DFB68B831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-m</a:t>
          </a:r>
          <a:endParaRPr lang="de-CH" dirty="0"/>
        </a:p>
      </dgm:t>
    </dgm:pt>
    <dgm:pt modelId="{52652675-1582-4F79-8680-FB56564DC640}" type="parTrans" cxnId="{33AC814F-A125-4E89-AD67-7375847D379A}">
      <dgm:prSet/>
      <dgm:spPr/>
      <dgm:t>
        <a:bodyPr/>
        <a:lstStyle/>
        <a:p>
          <a:endParaRPr lang="de-CH"/>
        </a:p>
      </dgm:t>
    </dgm:pt>
    <dgm:pt modelId="{CEF57DFC-1469-4F59-82D0-DB4E0C5A4C9E}" type="sibTrans" cxnId="{33AC814F-A125-4E89-AD67-7375847D379A}">
      <dgm:prSet/>
      <dgm:spPr/>
      <dgm:t>
        <a:bodyPr/>
        <a:lstStyle/>
        <a:p>
          <a:endParaRPr lang="de-CH"/>
        </a:p>
      </dgm:t>
    </dgm:pt>
    <dgm:pt modelId="{3326990D-2E0F-4DFA-9831-D1EF2B4531EF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-s</a:t>
          </a:r>
          <a:endParaRPr lang="de-CH" dirty="0"/>
        </a:p>
      </dgm:t>
    </dgm:pt>
    <dgm:pt modelId="{17F47AA8-19F3-4006-B835-261F4E666204}" type="parTrans" cxnId="{84B19A44-CFFE-43B7-88EE-163647CC9B2A}">
      <dgm:prSet/>
      <dgm:spPr/>
      <dgm:t>
        <a:bodyPr/>
        <a:lstStyle/>
        <a:p>
          <a:endParaRPr lang="de-CH"/>
        </a:p>
      </dgm:t>
    </dgm:pt>
    <dgm:pt modelId="{E37EABBE-8BF4-48BB-8EAF-F1CFB2CBEB8E}" type="sibTrans" cxnId="{84B19A44-CFFE-43B7-88EE-163647CC9B2A}">
      <dgm:prSet/>
      <dgm:spPr/>
      <dgm:t>
        <a:bodyPr/>
        <a:lstStyle/>
        <a:p>
          <a:endParaRPr lang="de-CH"/>
        </a:p>
      </dgm:t>
    </dgm:pt>
    <dgm:pt modelId="{58430C98-5C19-4222-94C1-3B67B5D3C63A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-t</a:t>
          </a:r>
          <a:endParaRPr lang="de-CH" dirty="0"/>
        </a:p>
      </dgm:t>
    </dgm:pt>
    <dgm:pt modelId="{30000D37-E583-4F34-AEB5-9601CCD0E660}" type="parTrans" cxnId="{692E7C7F-4FCD-4A45-A0D2-99FB7FA26A01}">
      <dgm:prSet/>
      <dgm:spPr/>
      <dgm:t>
        <a:bodyPr/>
        <a:lstStyle/>
        <a:p>
          <a:endParaRPr lang="de-CH"/>
        </a:p>
      </dgm:t>
    </dgm:pt>
    <dgm:pt modelId="{BDBFA9EE-59C2-46EF-B8C3-07F8D3D7404D}" type="sibTrans" cxnId="{692E7C7F-4FCD-4A45-A0D2-99FB7FA26A01}">
      <dgm:prSet/>
      <dgm:spPr/>
      <dgm:t>
        <a:bodyPr/>
        <a:lstStyle/>
        <a:p>
          <a:endParaRPr lang="de-CH"/>
        </a:p>
      </dgm:t>
    </dgm:pt>
    <dgm:pt modelId="{D3CE6440-5EBB-4292-9586-8A8891BBF4A3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</a:t>
          </a:r>
          <a:r>
            <a:rPr lang="de-CH" dirty="0" err="1" smtClean="0"/>
            <a:t>tis</a:t>
          </a:r>
          <a:endParaRPr lang="de-CH" dirty="0"/>
        </a:p>
      </dgm:t>
    </dgm:pt>
    <dgm:pt modelId="{A0FA5F2F-8C58-4090-BAE0-25FAF62CD808}" type="parTrans" cxnId="{09F397C7-74FB-464B-8006-54214BF78132}">
      <dgm:prSet/>
      <dgm:spPr/>
      <dgm:t>
        <a:bodyPr/>
        <a:lstStyle/>
        <a:p>
          <a:endParaRPr lang="de-CH"/>
        </a:p>
      </dgm:t>
    </dgm:pt>
    <dgm:pt modelId="{2D5D1F56-0548-42C9-869D-75AE2C27183C}" type="sibTrans" cxnId="{09F397C7-74FB-464B-8006-54214BF78132}">
      <dgm:prSet/>
      <dgm:spPr/>
      <dgm:t>
        <a:bodyPr/>
        <a:lstStyle/>
        <a:p>
          <a:endParaRPr lang="de-CH"/>
        </a:p>
      </dgm:t>
    </dgm:pt>
    <dgm:pt modelId="{F03F5D6D-34D4-402B-8146-2E3D4132B94D}">
      <dgm:prSet phldrT="[Text]"/>
      <dgm:spPr>
        <a:solidFill>
          <a:srgbClr val="00B050"/>
        </a:solidFill>
      </dgm:spPr>
      <dgm:t>
        <a:bodyPr/>
        <a:lstStyle/>
        <a:p>
          <a:r>
            <a:rPr lang="de-CH" dirty="0" smtClean="0"/>
            <a:t>-mus</a:t>
          </a:r>
          <a:endParaRPr lang="de-CH" dirty="0"/>
        </a:p>
      </dgm:t>
    </dgm:pt>
    <dgm:pt modelId="{67F2CA3A-B098-4955-9DB9-DA0D949C78CA}" type="parTrans" cxnId="{C9B42CE1-B2C0-44CE-8222-E536C7B92DA6}">
      <dgm:prSet/>
      <dgm:spPr/>
      <dgm:t>
        <a:bodyPr/>
        <a:lstStyle/>
        <a:p>
          <a:endParaRPr lang="de-CH"/>
        </a:p>
      </dgm:t>
    </dgm:pt>
    <dgm:pt modelId="{24072353-911C-4688-AB60-40BA228A0504}" type="sibTrans" cxnId="{C9B42CE1-B2C0-44CE-8222-E536C7B92DA6}">
      <dgm:prSet/>
      <dgm:spPr/>
      <dgm:t>
        <a:bodyPr/>
        <a:lstStyle/>
        <a:p>
          <a:endParaRPr lang="de-CH"/>
        </a:p>
      </dgm:t>
    </dgm:pt>
    <dgm:pt modelId="{CE85062E-E173-4772-8F70-3E17D3034ACB}" type="pres">
      <dgm:prSet presAssocID="{E9D6216B-BCD1-46F5-9E56-71F6016796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6ADEE0B1-EE8E-4359-93E1-2AC9E352A9FD}" type="pres">
      <dgm:prSet presAssocID="{B237CFA9-C961-4094-8DB5-F4AF67117C3B}" presName="root1" presStyleCnt="0"/>
      <dgm:spPr/>
    </dgm:pt>
    <dgm:pt modelId="{9E4307A0-442A-40E7-BB80-E28FDD2BEBB2}" type="pres">
      <dgm:prSet presAssocID="{B237CFA9-C961-4094-8DB5-F4AF67117C3B}" presName="LevelOneTextNod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98BC5727-417F-486C-8998-1F827DD23201}" type="pres">
      <dgm:prSet presAssocID="{B237CFA9-C961-4094-8DB5-F4AF67117C3B}" presName="level2hierChild" presStyleCnt="0"/>
      <dgm:spPr/>
    </dgm:pt>
    <dgm:pt modelId="{7523B942-BA89-47E8-B4C8-E248D78010F0}" type="pres">
      <dgm:prSet presAssocID="{033A7161-AA76-4530-ADAE-553373153FC3}" presName="root1" presStyleCnt="0"/>
      <dgm:spPr/>
    </dgm:pt>
    <dgm:pt modelId="{2FFD6D55-D744-474E-B473-AAD0E6FE05FF}" type="pres">
      <dgm:prSet presAssocID="{033A7161-AA76-4530-ADAE-553373153FC3}" presName="LevelOneTextNod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4C5D45A6-97A7-4F2C-9D0D-BD0926C37302}" type="pres">
      <dgm:prSet presAssocID="{033A7161-AA76-4530-ADAE-553373153FC3}" presName="level2hierChild" presStyleCnt="0"/>
      <dgm:spPr/>
    </dgm:pt>
    <dgm:pt modelId="{E495CA8C-2CE1-4D5B-ABED-1DC1EAC3A149}" type="pres">
      <dgm:prSet presAssocID="{2B95C692-6D32-4903-9188-A5F1CE060F6C}" presName="root1" presStyleCnt="0"/>
      <dgm:spPr/>
    </dgm:pt>
    <dgm:pt modelId="{223CEFB9-5CB8-4DDC-9979-B683951D6863}" type="pres">
      <dgm:prSet presAssocID="{2B95C692-6D32-4903-9188-A5F1CE060F6C}" presName="LevelOneTextNod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9683DD62-D54F-4EDC-9B64-19C52DBB0FC9}" type="pres">
      <dgm:prSet presAssocID="{2B95C692-6D32-4903-9188-A5F1CE060F6C}" presName="level2hierChild" presStyleCnt="0"/>
      <dgm:spPr/>
    </dgm:pt>
    <dgm:pt modelId="{3CA0B1A3-CEEB-4E2C-B418-DBC012BC395F}" type="pres">
      <dgm:prSet presAssocID="{DC566E23-6B9A-4368-B485-287DE6F3077B}" presName="conn2-1" presStyleLbl="parChTrans1D2" presStyleIdx="0" presStyleCnt="1"/>
      <dgm:spPr/>
      <dgm:t>
        <a:bodyPr/>
        <a:lstStyle/>
        <a:p>
          <a:endParaRPr lang="de-CH"/>
        </a:p>
      </dgm:t>
    </dgm:pt>
    <dgm:pt modelId="{ADBEFBBD-9419-4C6D-8334-F28483DD51C0}" type="pres">
      <dgm:prSet presAssocID="{DC566E23-6B9A-4368-B485-287DE6F3077B}" presName="connTx" presStyleLbl="parChTrans1D2" presStyleIdx="0" presStyleCnt="1"/>
      <dgm:spPr/>
      <dgm:t>
        <a:bodyPr/>
        <a:lstStyle/>
        <a:p>
          <a:endParaRPr lang="de-CH"/>
        </a:p>
      </dgm:t>
    </dgm:pt>
    <dgm:pt modelId="{2E25D74E-ED13-43B8-AE2A-BDF158F6E02E}" type="pres">
      <dgm:prSet presAssocID="{8EFA3DD6-0F63-41E7-AEEF-D237DAD08C13}" presName="root2" presStyleCnt="0"/>
      <dgm:spPr/>
    </dgm:pt>
    <dgm:pt modelId="{6CC3C991-6996-4830-A77C-C3F5FB227091}" type="pres">
      <dgm:prSet presAssocID="{8EFA3DD6-0F63-41E7-AEEF-D237DAD08C13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B7D7380B-AE6C-4B86-9260-68FE17652329}" type="pres">
      <dgm:prSet presAssocID="{8EFA3DD6-0F63-41E7-AEEF-D237DAD08C13}" presName="level3hierChild" presStyleCnt="0"/>
      <dgm:spPr/>
    </dgm:pt>
    <dgm:pt modelId="{9749B973-1007-48BE-9C7C-7756DD10347D}" type="pres">
      <dgm:prSet presAssocID="{7AAF37C0-1463-41BC-A877-F82E4526AEF3}" presName="conn2-1" presStyleLbl="parChTrans1D3" presStyleIdx="0" presStyleCnt="1"/>
      <dgm:spPr/>
      <dgm:t>
        <a:bodyPr/>
        <a:lstStyle/>
        <a:p>
          <a:endParaRPr lang="de-CH"/>
        </a:p>
      </dgm:t>
    </dgm:pt>
    <dgm:pt modelId="{6BBE8BC8-50AB-4081-BA2C-F426613B65E1}" type="pres">
      <dgm:prSet presAssocID="{7AAF37C0-1463-41BC-A877-F82E4526AEF3}" presName="connTx" presStyleLbl="parChTrans1D3" presStyleIdx="0" presStyleCnt="1"/>
      <dgm:spPr/>
      <dgm:t>
        <a:bodyPr/>
        <a:lstStyle/>
        <a:p>
          <a:endParaRPr lang="de-CH"/>
        </a:p>
      </dgm:t>
    </dgm:pt>
    <dgm:pt modelId="{B6492C93-3204-4F32-BBE9-659AA26D8FA3}" type="pres">
      <dgm:prSet presAssocID="{19930509-2774-4387-9C00-E0D49866A94E}" presName="root2" presStyleCnt="0"/>
      <dgm:spPr/>
    </dgm:pt>
    <dgm:pt modelId="{8A8220A0-6631-4B56-B8E8-C58FD16182AA}" type="pres">
      <dgm:prSet presAssocID="{19930509-2774-4387-9C00-E0D49866A94E}" presName="LevelTwoTextNode" presStyleLbl="node3" presStyleIdx="0" presStyleCnt="1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740F8DDD-A2D0-46BD-873F-174AD1588E91}" type="pres">
      <dgm:prSet presAssocID="{19930509-2774-4387-9C00-E0D49866A94E}" presName="level3hierChild" presStyleCnt="0"/>
      <dgm:spPr/>
    </dgm:pt>
    <dgm:pt modelId="{0B56CF5E-DB3A-4433-B220-4FDC260211FB}" type="pres">
      <dgm:prSet presAssocID="{52652675-1582-4F79-8680-FB56564DC640}" presName="conn2-1" presStyleLbl="parChTrans1D4" presStyleIdx="0" presStyleCnt="6"/>
      <dgm:spPr/>
    </dgm:pt>
    <dgm:pt modelId="{46643D7F-9815-4BB9-B3C0-AB9B7E6BAB63}" type="pres">
      <dgm:prSet presAssocID="{52652675-1582-4F79-8680-FB56564DC640}" presName="connTx" presStyleLbl="parChTrans1D4" presStyleIdx="0" presStyleCnt="6"/>
      <dgm:spPr/>
    </dgm:pt>
    <dgm:pt modelId="{72B316D3-DB0E-4AC7-A3FA-D55649E1B5C4}" type="pres">
      <dgm:prSet presAssocID="{B7A40AB5-25AF-4F5C-A5EB-D59DFB68B831}" presName="root2" presStyleCnt="0"/>
      <dgm:spPr/>
    </dgm:pt>
    <dgm:pt modelId="{C5B42E3B-48FD-4D93-B7C0-EFE05EAF7979}" type="pres">
      <dgm:prSet presAssocID="{B7A40AB5-25AF-4F5C-A5EB-D59DFB68B831}" presName="LevelTwoTextNode" presStyleLbl="node4" presStyleIdx="0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8A7812AE-CD22-476E-A60A-613FE27C7CE7}" type="pres">
      <dgm:prSet presAssocID="{B7A40AB5-25AF-4F5C-A5EB-D59DFB68B831}" presName="level3hierChild" presStyleCnt="0"/>
      <dgm:spPr/>
    </dgm:pt>
    <dgm:pt modelId="{6778A91E-63AA-4C4B-B65B-94DB82B939A5}" type="pres">
      <dgm:prSet presAssocID="{17F47AA8-19F3-4006-B835-261F4E666204}" presName="conn2-1" presStyleLbl="parChTrans1D4" presStyleIdx="1" presStyleCnt="6"/>
      <dgm:spPr/>
    </dgm:pt>
    <dgm:pt modelId="{13C13995-2350-40BA-B900-374AAA5A9BDE}" type="pres">
      <dgm:prSet presAssocID="{17F47AA8-19F3-4006-B835-261F4E666204}" presName="connTx" presStyleLbl="parChTrans1D4" presStyleIdx="1" presStyleCnt="6"/>
      <dgm:spPr/>
    </dgm:pt>
    <dgm:pt modelId="{7E4BF7FA-4962-404C-8B66-A8A72DF27B15}" type="pres">
      <dgm:prSet presAssocID="{3326990D-2E0F-4DFA-9831-D1EF2B4531EF}" presName="root2" presStyleCnt="0"/>
      <dgm:spPr/>
    </dgm:pt>
    <dgm:pt modelId="{83B56C40-76D7-4ADD-B3E3-7E718560AF93}" type="pres">
      <dgm:prSet presAssocID="{3326990D-2E0F-4DFA-9831-D1EF2B4531EF}" presName="LevelTwoTextNode" presStyleLbl="node4" presStyleIdx="1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2E8D25C1-16AE-4CF6-BDA5-FFDE8469CAC6}" type="pres">
      <dgm:prSet presAssocID="{3326990D-2E0F-4DFA-9831-D1EF2B4531EF}" presName="level3hierChild" presStyleCnt="0"/>
      <dgm:spPr/>
    </dgm:pt>
    <dgm:pt modelId="{D55B5D10-1317-478C-9148-A300FF7C5317}" type="pres">
      <dgm:prSet presAssocID="{30000D37-E583-4F34-AEB5-9601CCD0E660}" presName="conn2-1" presStyleLbl="parChTrans1D4" presStyleIdx="2" presStyleCnt="6"/>
      <dgm:spPr/>
    </dgm:pt>
    <dgm:pt modelId="{30208EBF-A5D2-4E0C-B639-D73AD8E97456}" type="pres">
      <dgm:prSet presAssocID="{30000D37-E583-4F34-AEB5-9601CCD0E660}" presName="connTx" presStyleLbl="parChTrans1D4" presStyleIdx="2" presStyleCnt="6"/>
      <dgm:spPr/>
    </dgm:pt>
    <dgm:pt modelId="{10BDA194-0767-47B4-B9A2-28EBCEED8039}" type="pres">
      <dgm:prSet presAssocID="{58430C98-5C19-4222-94C1-3B67B5D3C63A}" presName="root2" presStyleCnt="0"/>
      <dgm:spPr/>
    </dgm:pt>
    <dgm:pt modelId="{AFC4492F-F3E3-4EFC-BB50-30A10D9DE9EF}" type="pres">
      <dgm:prSet presAssocID="{58430C98-5C19-4222-94C1-3B67B5D3C63A}" presName="LevelTwoTextNode" presStyleLbl="node4" presStyleIdx="2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DD6F563F-10AE-4B80-A64F-50633CECE179}" type="pres">
      <dgm:prSet presAssocID="{58430C98-5C19-4222-94C1-3B67B5D3C63A}" presName="level3hierChild" presStyleCnt="0"/>
      <dgm:spPr/>
    </dgm:pt>
    <dgm:pt modelId="{A50D003F-7334-4254-9584-CB658C1D8420}" type="pres">
      <dgm:prSet presAssocID="{67F2CA3A-B098-4955-9DB9-DA0D949C78CA}" presName="conn2-1" presStyleLbl="parChTrans1D4" presStyleIdx="3" presStyleCnt="6"/>
      <dgm:spPr/>
    </dgm:pt>
    <dgm:pt modelId="{D88329D4-6EDE-464B-9A96-C053A04A51F3}" type="pres">
      <dgm:prSet presAssocID="{67F2CA3A-B098-4955-9DB9-DA0D949C78CA}" presName="connTx" presStyleLbl="parChTrans1D4" presStyleIdx="3" presStyleCnt="6"/>
      <dgm:spPr/>
    </dgm:pt>
    <dgm:pt modelId="{7FF0D14F-144E-448E-9562-D7C9F3FEEA6E}" type="pres">
      <dgm:prSet presAssocID="{F03F5D6D-34D4-402B-8146-2E3D4132B94D}" presName="root2" presStyleCnt="0"/>
      <dgm:spPr/>
    </dgm:pt>
    <dgm:pt modelId="{A894C013-7500-4298-B7A1-79323945817E}" type="pres">
      <dgm:prSet presAssocID="{F03F5D6D-34D4-402B-8146-2E3D4132B94D}" presName="LevelTwoTextNode" presStyleLbl="node4" presStyleIdx="3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8D03A069-F02F-4267-BF1E-9803A149E3C9}" type="pres">
      <dgm:prSet presAssocID="{F03F5D6D-34D4-402B-8146-2E3D4132B94D}" presName="level3hierChild" presStyleCnt="0"/>
      <dgm:spPr/>
    </dgm:pt>
    <dgm:pt modelId="{971BA00B-A3B1-4297-A1F0-06A37FF547A8}" type="pres">
      <dgm:prSet presAssocID="{A0FA5F2F-8C58-4090-BAE0-25FAF62CD808}" presName="conn2-1" presStyleLbl="parChTrans1D4" presStyleIdx="4" presStyleCnt="6"/>
      <dgm:spPr/>
    </dgm:pt>
    <dgm:pt modelId="{9B974A22-016B-4DC9-8D72-6BEB55777936}" type="pres">
      <dgm:prSet presAssocID="{A0FA5F2F-8C58-4090-BAE0-25FAF62CD808}" presName="connTx" presStyleLbl="parChTrans1D4" presStyleIdx="4" presStyleCnt="6"/>
      <dgm:spPr/>
    </dgm:pt>
    <dgm:pt modelId="{075AB4F6-C1D4-436E-B844-A350E5D7564F}" type="pres">
      <dgm:prSet presAssocID="{D3CE6440-5EBB-4292-9586-8A8891BBF4A3}" presName="root2" presStyleCnt="0"/>
      <dgm:spPr/>
    </dgm:pt>
    <dgm:pt modelId="{D9C66063-0F02-40A2-940F-00CE378F87ED}" type="pres">
      <dgm:prSet presAssocID="{D3CE6440-5EBB-4292-9586-8A8891BBF4A3}" presName="LevelTwoTextNode" presStyleLbl="node4" presStyleIdx="4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A9C95EBD-431A-4933-B2BA-AB53AE27F364}" type="pres">
      <dgm:prSet presAssocID="{D3CE6440-5EBB-4292-9586-8A8891BBF4A3}" presName="level3hierChild" presStyleCnt="0"/>
      <dgm:spPr/>
    </dgm:pt>
    <dgm:pt modelId="{5B9A00DC-D488-46FC-9DD2-2D4074125026}" type="pres">
      <dgm:prSet presAssocID="{9F3946AE-E51B-4C1E-AC44-CB455989233B}" presName="conn2-1" presStyleLbl="parChTrans1D4" presStyleIdx="5" presStyleCnt="6"/>
      <dgm:spPr/>
      <dgm:t>
        <a:bodyPr/>
        <a:lstStyle/>
        <a:p>
          <a:endParaRPr lang="de-CH"/>
        </a:p>
      </dgm:t>
    </dgm:pt>
    <dgm:pt modelId="{8DC4FC8F-1FA2-4C6E-8301-A6EECDADE23D}" type="pres">
      <dgm:prSet presAssocID="{9F3946AE-E51B-4C1E-AC44-CB455989233B}" presName="connTx" presStyleLbl="parChTrans1D4" presStyleIdx="5" presStyleCnt="6"/>
      <dgm:spPr/>
      <dgm:t>
        <a:bodyPr/>
        <a:lstStyle/>
        <a:p>
          <a:endParaRPr lang="de-CH"/>
        </a:p>
      </dgm:t>
    </dgm:pt>
    <dgm:pt modelId="{1255B1CC-DBE9-436F-9787-3DB63FAD6CDC}" type="pres">
      <dgm:prSet presAssocID="{ED008D81-4338-401E-A7DD-96C04EF440C4}" presName="root2" presStyleCnt="0"/>
      <dgm:spPr/>
    </dgm:pt>
    <dgm:pt modelId="{BD3E8B22-3912-4F33-875C-B208651F1B39}" type="pres">
      <dgm:prSet presAssocID="{ED008D81-4338-401E-A7DD-96C04EF440C4}" presName="LevelTwoTextNode" presStyleLbl="node4" presStyleIdx="5" presStyleCnt="6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E4D2C5C5-8D2D-41A9-96A0-13234D18E5E3}" type="pres">
      <dgm:prSet presAssocID="{ED008D81-4338-401E-A7DD-96C04EF440C4}" presName="level3hierChild" presStyleCnt="0"/>
      <dgm:spPr/>
    </dgm:pt>
    <dgm:pt modelId="{592DFF38-1BC6-4A39-ACC0-63DA6FC0301C}" type="pres">
      <dgm:prSet presAssocID="{51CA893A-35C8-4388-9366-F93725BBFF4F}" presName="root1" presStyleCnt="0"/>
      <dgm:spPr/>
    </dgm:pt>
    <dgm:pt modelId="{1C63FB07-D362-48C7-9345-61516E9AEC0E}" type="pres">
      <dgm:prSet presAssocID="{51CA893A-35C8-4388-9366-F93725BBFF4F}" presName="LevelOneTextNod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8AFA70FC-5D1A-439E-9A7B-C8F91938F77C}" type="pres">
      <dgm:prSet presAssocID="{51CA893A-35C8-4388-9366-F93725BBFF4F}" presName="level2hierChild" presStyleCnt="0"/>
      <dgm:spPr/>
    </dgm:pt>
    <dgm:pt modelId="{A5ACE47B-B714-4954-AA29-7CB84CB687E4}" type="pres">
      <dgm:prSet presAssocID="{5CFA06A5-9DB0-41F3-9D59-95C37277CDAA}" presName="root1" presStyleCnt="0"/>
      <dgm:spPr/>
    </dgm:pt>
    <dgm:pt modelId="{3DF18E94-3733-4B3D-A886-012A8DF485CE}" type="pres">
      <dgm:prSet presAssocID="{5CFA06A5-9DB0-41F3-9D59-95C37277CDAA}" presName="LevelOneTextNod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CBBE2DAF-7B1F-4A1E-A5FD-2CFBA5305EB1}" type="pres">
      <dgm:prSet presAssocID="{5CFA06A5-9DB0-41F3-9D59-95C37277CDAA}" presName="level2hierChild" presStyleCnt="0"/>
      <dgm:spPr/>
    </dgm:pt>
  </dgm:ptLst>
  <dgm:cxnLst>
    <dgm:cxn modelId="{8B9F2735-9CE1-4476-85F6-B161BE6738E5}" type="presOf" srcId="{D3CE6440-5EBB-4292-9586-8A8891BBF4A3}" destId="{D9C66063-0F02-40A2-940F-00CE378F87ED}" srcOrd="0" destOrd="0" presId="urn:microsoft.com/office/officeart/2005/8/layout/hierarchy2"/>
    <dgm:cxn modelId="{E30F990F-84A1-4E5B-953C-3657066108E4}" type="presOf" srcId="{3326990D-2E0F-4DFA-9831-D1EF2B4531EF}" destId="{83B56C40-76D7-4ADD-B3E3-7E718560AF93}" srcOrd="0" destOrd="0" presId="urn:microsoft.com/office/officeart/2005/8/layout/hierarchy2"/>
    <dgm:cxn modelId="{8D06CCE4-43E5-4A43-B8E0-758AACF7B20D}" type="presOf" srcId="{52652675-1582-4F79-8680-FB56564DC640}" destId="{0B56CF5E-DB3A-4433-B220-4FDC260211FB}" srcOrd="0" destOrd="0" presId="urn:microsoft.com/office/officeart/2005/8/layout/hierarchy2"/>
    <dgm:cxn modelId="{84B19A44-CFFE-43B7-88EE-163647CC9B2A}" srcId="{19930509-2774-4387-9C00-E0D49866A94E}" destId="{3326990D-2E0F-4DFA-9831-D1EF2B4531EF}" srcOrd="1" destOrd="0" parTransId="{17F47AA8-19F3-4006-B835-261F4E666204}" sibTransId="{E37EABBE-8BF4-48BB-8EAF-F1CFB2CBEB8E}"/>
    <dgm:cxn modelId="{9CA7C127-6CBF-454B-9DBC-05D32F0D8A87}" type="presOf" srcId="{52652675-1582-4F79-8680-FB56564DC640}" destId="{46643D7F-9815-4BB9-B3C0-AB9B7E6BAB63}" srcOrd="1" destOrd="0" presId="urn:microsoft.com/office/officeart/2005/8/layout/hierarchy2"/>
    <dgm:cxn modelId="{876E513C-4589-4FB0-A0D8-6BBE966D09ED}" type="presOf" srcId="{17F47AA8-19F3-4006-B835-261F4E666204}" destId="{13C13995-2350-40BA-B900-374AAA5A9BDE}" srcOrd="1" destOrd="0" presId="urn:microsoft.com/office/officeart/2005/8/layout/hierarchy2"/>
    <dgm:cxn modelId="{09F397C7-74FB-464B-8006-54214BF78132}" srcId="{19930509-2774-4387-9C00-E0D49866A94E}" destId="{D3CE6440-5EBB-4292-9586-8A8891BBF4A3}" srcOrd="4" destOrd="0" parTransId="{A0FA5F2F-8C58-4090-BAE0-25FAF62CD808}" sibTransId="{2D5D1F56-0548-42C9-869D-75AE2C27183C}"/>
    <dgm:cxn modelId="{3194BC37-BEED-4179-A29D-E1870F6F39DF}" type="presOf" srcId="{30000D37-E583-4F34-AEB5-9601CCD0E660}" destId="{D55B5D10-1317-478C-9148-A300FF7C5317}" srcOrd="0" destOrd="0" presId="urn:microsoft.com/office/officeart/2005/8/layout/hierarchy2"/>
    <dgm:cxn modelId="{6753C151-C423-4A40-B172-6BCE499D5C28}" type="presOf" srcId="{E9D6216B-BCD1-46F5-9E56-71F6016796A6}" destId="{CE85062E-E173-4772-8F70-3E17D3034ACB}" srcOrd="0" destOrd="0" presId="urn:microsoft.com/office/officeart/2005/8/layout/hierarchy2"/>
    <dgm:cxn modelId="{1D8AB755-479A-4488-8304-96A113510DFD}" type="presOf" srcId="{19930509-2774-4387-9C00-E0D49866A94E}" destId="{8A8220A0-6631-4B56-B8E8-C58FD16182AA}" srcOrd="0" destOrd="0" presId="urn:microsoft.com/office/officeart/2005/8/layout/hierarchy2"/>
    <dgm:cxn modelId="{A3B7C139-7361-4616-9EB5-8BEBC0C7F14C}" type="presOf" srcId="{9F3946AE-E51B-4C1E-AC44-CB455989233B}" destId="{8DC4FC8F-1FA2-4C6E-8301-A6EECDADE23D}" srcOrd="1" destOrd="0" presId="urn:microsoft.com/office/officeart/2005/8/layout/hierarchy2"/>
    <dgm:cxn modelId="{5814FCFE-4991-4F6D-8F46-6F9C7B69E249}" type="presOf" srcId="{7AAF37C0-1463-41BC-A877-F82E4526AEF3}" destId="{6BBE8BC8-50AB-4081-BA2C-F426613B65E1}" srcOrd="1" destOrd="0" presId="urn:microsoft.com/office/officeart/2005/8/layout/hierarchy2"/>
    <dgm:cxn modelId="{49BD2D93-AB61-442C-9B23-C43D42E4B388}" type="presOf" srcId="{67F2CA3A-B098-4955-9DB9-DA0D949C78CA}" destId="{D88329D4-6EDE-464B-9A96-C053A04A51F3}" srcOrd="1" destOrd="0" presId="urn:microsoft.com/office/officeart/2005/8/layout/hierarchy2"/>
    <dgm:cxn modelId="{CAE4FADF-3435-4A20-BCD8-A4F5BA3AB2AD}" type="presOf" srcId="{7AAF37C0-1463-41BC-A877-F82E4526AEF3}" destId="{9749B973-1007-48BE-9C7C-7756DD10347D}" srcOrd="0" destOrd="0" presId="urn:microsoft.com/office/officeart/2005/8/layout/hierarchy2"/>
    <dgm:cxn modelId="{7BC1FD39-E560-48FA-A407-2D6E32A8E017}" type="presOf" srcId="{5CFA06A5-9DB0-41F3-9D59-95C37277CDAA}" destId="{3DF18E94-3733-4B3D-A886-012A8DF485CE}" srcOrd="0" destOrd="0" presId="urn:microsoft.com/office/officeart/2005/8/layout/hierarchy2"/>
    <dgm:cxn modelId="{692E7C7F-4FCD-4A45-A0D2-99FB7FA26A01}" srcId="{19930509-2774-4387-9C00-E0D49866A94E}" destId="{58430C98-5C19-4222-94C1-3B67B5D3C63A}" srcOrd="2" destOrd="0" parTransId="{30000D37-E583-4F34-AEB5-9601CCD0E660}" sibTransId="{BDBFA9EE-59C2-46EF-B8C3-07F8D3D7404D}"/>
    <dgm:cxn modelId="{A66B7932-018E-4F0F-A2FD-079168CC0C34}" srcId="{E9D6216B-BCD1-46F5-9E56-71F6016796A6}" destId="{51CA893A-35C8-4388-9366-F93725BBFF4F}" srcOrd="3" destOrd="0" parTransId="{426F561C-1584-4F17-8DE1-D922C351CB63}" sibTransId="{817A1F7E-459F-4455-92B9-1616DC0AE2A7}"/>
    <dgm:cxn modelId="{F4DEC2E5-5BFE-44A9-B08F-390075F11220}" srcId="{E9D6216B-BCD1-46F5-9E56-71F6016796A6}" destId="{2B95C692-6D32-4903-9188-A5F1CE060F6C}" srcOrd="2" destOrd="0" parTransId="{A2C1B5B0-EAE9-4B99-86F3-3A67EE1509C1}" sibTransId="{4CB1D2C4-69C7-4EAA-8B6D-115618D56761}"/>
    <dgm:cxn modelId="{F00933A2-C389-4C44-AF13-E02DA8E833A1}" type="presOf" srcId="{9F3946AE-E51B-4C1E-AC44-CB455989233B}" destId="{5B9A00DC-D488-46FC-9DD2-2D4074125026}" srcOrd="0" destOrd="0" presId="urn:microsoft.com/office/officeart/2005/8/layout/hierarchy2"/>
    <dgm:cxn modelId="{69E5A9F5-A0C1-4A20-BABB-B6A843C87CF4}" type="presOf" srcId="{58430C98-5C19-4222-94C1-3B67B5D3C63A}" destId="{AFC4492F-F3E3-4EFC-BB50-30A10D9DE9EF}" srcOrd="0" destOrd="0" presId="urn:microsoft.com/office/officeart/2005/8/layout/hierarchy2"/>
    <dgm:cxn modelId="{539556A1-8940-4388-968E-3A2ABCEC917C}" srcId="{E9D6216B-BCD1-46F5-9E56-71F6016796A6}" destId="{5CFA06A5-9DB0-41F3-9D59-95C37277CDAA}" srcOrd="4" destOrd="0" parTransId="{312E6826-B8B3-4AC9-9043-6F5E0B97A1E7}" sibTransId="{14F7DBE5-35A4-4D03-88BB-BEE0FE1AAA8F}"/>
    <dgm:cxn modelId="{40756CF7-B663-455B-B31D-CC71495448FE}" type="presOf" srcId="{F03F5D6D-34D4-402B-8146-2E3D4132B94D}" destId="{A894C013-7500-4298-B7A1-79323945817E}" srcOrd="0" destOrd="0" presId="urn:microsoft.com/office/officeart/2005/8/layout/hierarchy2"/>
    <dgm:cxn modelId="{F9C8F789-E25D-46A6-BE10-F5B58DF84A85}" type="presOf" srcId="{B7A40AB5-25AF-4F5C-A5EB-D59DFB68B831}" destId="{C5B42E3B-48FD-4D93-B7C0-EFE05EAF7979}" srcOrd="0" destOrd="0" presId="urn:microsoft.com/office/officeart/2005/8/layout/hierarchy2"/>
    <dgm:cxn modelId="{8853693B-8874-40CD-80D6-E875408CD8EF}" srcId="{E9D6216B-BCD1-46F5-9E56-71F6016796A6}" destId="{033A7161-AA76-4530-ADAE-553373153FC3}" srcOrd="1" destOrd="0" parTransId="{D5CE6987-D801-4BA7-9D79-50877B828E51}" sibTransId="{E480916E-2164-4351-9D75-7626DDB22CCA}"/>
    <dgm:cxn modelId="{4C75FABE-A885-4D4E-985E-6C44EA6E41BF}" type="presOf" srcId="{8EFA3DD6-0F63-41E7-AEEF-D237DAD08C13}" destId="{6CC3C991-6996-4830-A77C-C3F5FB227091}" srcOrd="0" destOrd="0" presId="urn:microsoft.com/office/officeart/2005/8/layout/hierarchy2"/>
    <dgm:cxn modelId="{D9548C8F-867F-47BD-B4A5-67DCDB971C2A}" type="presOf" srcId="{033A7161-AA76-4530-ADAE-553373153FC3}" destId="{2FFD6D55-D744-474E-B473-AAD0E6FE05FF}" srcOrd="0" destOrd="0" presId="urn:microsoft.com/office/officeart/2005/8/layout/hierarchy2"/>
    <dgm:cxn modelId="{A200820D-EC2D-459F-9A40-DAB5277C6E72}" type="presOf" srcId="{17F47AA8-19F3-4006-B835-261F4E666204}" destId="{6778A91E-63AA-4C4B-B65B-94DB82B939A5}" srcOrd="0" destOrd="0" presId="urn:microsoft.com/office/officeart/2005/8/layout/hierarchy2"/>
    <dgm:cxn modelId="{C9B42CE1-B2C0-44CE-8222-E536C7B92DA6}" srcId="{19930509-2774-4387-9C00-E0D49866A94E}" destId="{F03F5D6D-34D4-402B-8146-2E3D4132B94D}" srcOrd="3" destOrd="0" parTransId="{67F2CA3A-B098-4955-9DB9-DA0D949C78CA}" sibTransId="{24072353-911C-4688-AB60-40BA228A0504}"/>
    <dgm:cxn modelId="{16A87C57-9A1F-4912-8A85-7A5B5410E7A6}" srcId="{19930509-2774-4387-9C00-E0D49866A94E}" destId="{ED008D81-4338-401E-A7DD-96C04EF440C4}" srcOrd="5" destOrd="0" parTransId="{9F3946AE-E51B-4C1E-AC44-CB455989233B}" sibTransId="{4F019B24-2035-408A-957F-2D73DBE3BEA8}"/>
    <dgm:cxn modelId="{D6613801-7CAD-48E1-81A8-2125A6D933B2}" type="presOf" srcId="{DC566E23-6B9A-4368-B485-287DE6F3077B}" destId="{3CA0B1A3-CEEB-4E2C-B418-DBC012BC395F}" srcOrd="0" destOrd="0" presId="urn:microsoft.com/office/officeart/2005/8/layout/hierarchy2"/>
    <dgm:cxn modelId="{CA23AB85-4FE5-4F46-883C-4DEAEB0F264D}" type="presOf" srcId="{DC566E23-6B9A-4368-B485-287DE6F3077B}" destId="{ADBEFBBD-9419-4C6D-8334-F28483DD51C0}" srcOrd="1" destOrd="0" presId="urn:microsoft.com/office/officeart/2005/8/layout/hierarchy2"/>
    <dgm:cxn modelId="{3B1B0326-1755-42ED-9371-F774121FBB7B}" type="presOf" srcId="{67F2CA3A-B098-4955-9DB9-DA0D949C78CA}" destId="{A50D003F-7334-4254-9584-CB658C1D8420}" srcOrd="0" destOrd="0" presId="urn:microsoft.com/office/officeart/2005/8/layout/hierarchy2"/>
    <dgm:cxn modelId="{8B16F119-6C71-4C58-B595-3CD763049719}" srcId="{8EFA3DD6-0F63-41E7-AEEF-D237DAD08C13}" destId="{19930509-2774-4387-9C00-E0D49866A94E}" srcOrd="0" destOrd="0" parTransId="{7AAF37C0-1463-41BC-A877-F82E4526AEF3}" sibTransId="{96BFB353-2BDB-4BDA-B2EA-F79B26B25FEB}"/>
    <dgm:cxn modelId="{11FB01E8-2B30-48C3-BF4E-4959CFBCF64E}" type="presOf" srcId="{30000D37-E583-4F34-AEB5-9601CCD0E660}" destId="{30208EBF-A5D2-4E0C-B639-D73AD8E97456}" srcOrd="1" destOrd="0" presId="urn:microsoft.com/office/officeart/2005/8/layout/hierarchy2"/>
    <dgm:cxn modelId="{9B93D8AF-7A46-42BC-B4DC-DD7D7D257E52}" type="presOf" srcId="{ED008D81-4338-401E-A7DD-96C04EF440C4}" destId="{BD3E8B22-3912-4F33-875C-B208651F1B39}" srcOrd="0" destOrd="0" presId="urn:microsoft.com/office/officeart/2005/8/layout/hierarchy2"/>
    <dgm:cxn modelId="{77914E59-320B-472E-B801-48CAD34425F0}" srcId="{E9D6216B-BCD1-46F5-9E56-71F6016796A6}" destId="{B237CFA9-C961-4094-8DB5-F4AF67117C3B}" srcOrd="0" destOrd="0" parTransId="{9504C9AD-13ED-4980-BD05-ED724CE5CE33}" sibTransId="{9E19E44E-9404-4D47-A878-32DA61FCDB0B}"/>
    <dgm:cxn modelId="{358AE50D-9200-40F8-9559-F46B99ECA9E7}" type="presOf" srcId="{A0FA5F2F-8C58-4090-BAE0-25FAF62CD808}" destId="{9B974A22-016B-4DC9-8D72-6BEB55777936}" srcOrd="1" destOrd="0" presId="urn:microsoft.com/office/officeart/2005/8/layout/hierarchy2"/>
    <dgm:cxn modelId="{D64531DD-14A1-489E-97A4-2BCC8C21FA62}" type="presOf" srcId="{A0FA5F2F-8C58-4090-BAE0-25FAF62CD808}" destId="{971BA00B-A3B1-4297-A1F0-06A37FF547A8}" srcOrd="0" destOrd="0" presId="urn:microsoft.com/office/officeart/2005/8/layout/hierarchy2"/>
    <dgm:cxn modelId="{A32EA569-BC00-43A2-B447-4BF6DD0CE787}" type="presOf" srcId="{2B95C692-6D32-4903-9188-A5F1CE060F6C}" destId="{223CEFB9-5CB8-4DDC-9979-B683951D6863}" srcOrd="0" destOrd="0" presId="urn:microsoft.com/office/officeart/2005/8/layout/hierarchy2"/>
    <dgm:cxn modelId="{EEE05933-1493-4522-9650-8969B4A9666D}" type="presOf" srcId="{B237CFA9-C961-4094-8DB5-F4AF67117C3B}" destId="{9E4307A0-442A-40E7-BB80-E28FDD2BEBB2}" srcOrd="0" destOrd="0" presId="urn:microsoft.com/office/officeart/2005/8/layout/hierarchy2"/>
    <dgm:cxn modelId="{C4A13423-99E1-407F-920D-7CDA65003D57}" type="presOf" srcId="{51CA893A-35C8-4388-9366-F93725BBFF4F}" destId="{1C63FB07-D362-48C7-9345-61516E9AEC0E}" srcOrd="0" destOrd="0" presId="urn:microsoft.com/office/officeart/2005/8/layout/hierarchy2"/>
    <dgm:cxn modelId="{33AC814F-A125-4E89-AD67-7375847D379A}" srcId="{19930509-2774-4387-9C00-E0D49866A94E}" destId="{B7A40AB5-25AF-4F5C-A5EB-D59DFB68B831}" srcOrd="0" destOrd="0" parTransId="{52652675-1582-4F79-8680-FB56564DC640}" sibTransId="{CEF57DFC-1469-4F59-82D0-DB4E0C5A4C9E}"/>
    <dgm:cxn modelId="{70A303A1-B6A4-41F8-805B-3ECBB03B70AA}" srcId="{2B95C692-6D32-4903-9188-A5F1CE060F6C}" destId="{8EFA3DD6-0F63-41E7-AEEF-D237DAD08C13}" srcOrd="0" destOrd="0" parTransId="{DC566E23-6B9A-4368-B485-287DE6F3077B}" sibTransId="{67DB3850-5D62-4B4A-945C-E4FE4C2291AD}"/>
    <dgm:cxn modelId="{81C6DC70-D493-4ECA-9334-0E2B2EF67FBE}" type="presParOf" srcId="{CE85062E-E173-4772-8F70-3E17D3034ACB}" destId="{6ADEE0B1-EE8E-4359-93E1-2AC9E352A9FD}" srcOrd="0" destOrd="0" presId="urn:microsoft.com/office/officeart/2005/8/layout/hierarchy2"/>
    <dgm:cxn modelId="{625601D0-979B-4493-8276-04621B1344BE}" type="presParOf" srcId="{6ADEE0B1-EE8E-4359-93E1-2AC9E352A9FD}" destId="{9E4307A0-442A-40E7-BB80-E28FDD2BEBB2}" srcOrd="0" destOrd="0" presId="urn:microsoft.com/office/officeart/2005/8/layout/hierarchy2"/>
    <dgm:cxn modelId="{EE4B4AA1-6B95-4094-AFF6-1FE495C50E00}" type="presParOf" srcId="{6ADEE0B1-EE8E-4359-93E1-2AC9E352A9FD}" destId="{98BC5727-417F-486C-8998-1F827DD23201}" srcOrd="1" destOrd="0" presId="urn:microsoft.com/office/officeart/2005/8/layout/hierarchy2"/>
    <dgm:cxn modelId="{B757BA9D-492C-4741-966B-10E92D0BF0E7}" type="presParOf" srcId="{CE85062E-E173-4772-8F70-3E17D3034ACB}" destId="{7523B942-BA89-47E8-B4C8-E248D78010F0}" srcOrd="1" destOrd="0" presId="urn:microsoft.com/office/officeart/2005/8/layout/hierarchy2"/>
    <dgm:cxn modelId="{65A8DDE5-98EB-4841-8447-8D97EC7B6567}" type="presParOf" srcId="{7523B942-BA89-47E8-B4C8-E248D78010F0}" destId="{2FFD6D55-D744-474E-B473-AAD0E6FE05FF}" srcOrd="0" destOrd="0" presId="urn:microsoft.com/office/officeart/2005/8/layout/hierarchy2"/>
    <dgm:cxn modelId="{F37F9F2E-20BE-4E37-8567-1611B28CC322}" type="presParOf" srcId="{7523B942-BA89-47E8-B4C8-E248D78010F0}" destId="{4C5D45A6-97A7-4F2C-9D0D-BD0926C37302}" srcOrd="1" destOrd="0" presId="urn:microsoft.com/office/officeart/2005/8/layout/hierarchy2"/>
    <dgm:cxn modelId="{B9A88E59-66B8-4831-954A-0437ECD278FA}" type="presParOf" srcId="{CE85062E-E173-4772-8F70-3E17D3034ACB}" destId="{E495CA8C-2CE1-4D5B-ABED-1DC1EAC3A149}" srcOrd="2" destOrd="0" presId="urn:microsoft.com/office/officeart/2005/8/layout/hierarchy2"/>
    <dgm:cxn modelId="{46DDAF0E-B299-4AA4-A782-90E78EE8428D}" type="presParOf" srcId="{E495CA8C-2CE1-4D5B-ABED-1DC1EAC3A149}" destId="{223CEFB9-5CB8-4DDC-9979-B683951D6863}" srcOrd="0" destOrd="0" presId="urn:microsoft.com/office/officeart/2005/8/layout/hierarchy2"/>
    <dgm:cxn modelId="{C79D9EFF-7CA3-4630-8907-11C940D109D9}" type="presParOf" srcId="{E495CA8C-2CE1-4D5B-ABED-1DC1EAC3A149}" destId="{9683DD62-D54F-4EDC-9B64-19C52DBB0FC9}" srcOrd="1" destOrd="0" presId="urn:microsoft.com/office/officeart/2005/8/layout/hierarchy2"/>
    <dgm:cxn modelId="{347FF4A9-34D8-400B-BD0C-1B7888EC9E86}" type="presParOf" srcId="{9683DD62-D54F-4EDC-9B64-19C52DBB0FC9}" destId="{3CA0B1A3-CEEB-4E2C-B418-DBC012BC395F}" srcOrd="0" destOrd="0" presId="urn:microsoft.com/office/officeart/2005/8/layout/hierarchy2"/>
    <dgm:cxn modelId="{9749F0EA-8667-4801-833A-76BB6A57AEAA}" type="presParOf" srcId="{3CA0B1A3-CEEB-4E2C-B418-DBC012BC395F}" destId="{ADBEFBBD-9419-4C6D-8334-F28483DD51C0}" srcOrd="0" destOrd="0" presId="urn:microsoft.com/office/officeart/2005/8/layout/hierarchy2"/>
    <dgm:cxn modelId="{AAE05201-E8BB-4EC4-92AF-FC3896785BE0}" type="presParOf" srcId="{9683DD62-D54F-4EDC-9B64-19C52DBB0FC9}" destId="{2E25D74E-ED13-43B8-AE2A-BDF158F6E02E}" srcOrd="1" destOrd="0" presId="urn:microsoft.com/office/officeart/2005/8/layout/hierarchy2"/>
    <dgm:cxn modelId="{76A2FC0C-6C21-439A-9933-EE54742B61DC}" type="presParOf" srcId="{2E25D74E-ED13-43B8-AE2A-BDF158F6E02E}" destId="{6CC3C991-6996-4830-A77C-C3F5FB227091}" srcOrd="0" destOrd="0" presId="urn:microsoft.com/office/officeart/2005/8/layout/hierarchy2"/>
    <dgm:cxn modelId="{04C5B33C-25E0-4E2C-A50D-93369E3C9DA9}" type="presParOf" srcId="{2E25D74E-ED13-43B8-AE2A-BDF158F6E02E}" destId="{B7D7380B-AE6C-4B86-9260-68FE17652329}" srcOrd="1" destOrd="0" presId="urn:microsoft.com/office/officeart/2005/8/layout/hierarchy2"/>
    <dgm:cxn modelId="{367EC84B-95E1-45BC-8573-AB5F1649D0FB}" type="presParOf" srcId="{B7D7380B-AE6C-4B86-9260-68FE17652329}" destId="{9749B973-1007-48BE-9C7C-7756DD10347D}" srcOrd="0" destOrd="0" presId="urn:microsoft.com/office/officeart/2005/8/layout/hierarchy2"/>
    <dgm:cxn modelId="{A80EF4EF-CD77-4165-A069-7AF96D57CEE8}" type="presParOf" srcId="{9749B973-1007-48BE-9C7C-7756DD10347D}" destId="{6BBE8BC8-50AB-4081-BA2C-F426613B65E1}" srcOrd="0" destOrd="0" presId="urn:microsoft.com/office/officeart/2005/8/layout/hierarchy2"/>
    <dgm:cxn modelId="{B43AFF64-C499-4CCC-9565-FF11D9412536}" type="presParOf" srcId="{B7D7380B-AE6C-4B86-9260-68FE17652329}" destId="{B6492C93-3204-4F32-BBE9-659AA26D8FA3}" srcOrd="1" destOrd="0" presId="urn:microsoft.com/office/officeart/2005/8/layout/hierarchy2"/>
    <dgm:cxn modelId="{EE490C5D-BFDD-4428-86D6-6305AD8D1BAE}" type="presParOf" srcId="{B6492C93-3204-4F32-BBE9-659AA26D8FA3}" destId="{8A8220A0-6631-4B56-B8E8-C58FD16182AA}" srcOrd="0" destOrd="0" presId="urn:microsoft.com/office/officeart/2005/8/layout/hierarchy2"/>
    <dgm:cxn modelId="{54898ED4-DCFB-42FF-ABC3-28400E5E6775}" type="presParOf" srcId="{B6492C93-3204-4F32-BBE9-659AA26D8FA3}" destId="{740F8DDD-A2D0-46BD-873F-174AD1588E91}" srcOrd="1" destOrd="0" presId="urn:microsoft.com/office/officeart/2005/8/layout/hierarchy2"/>
    <dgm:cxn modelId="{95FFBC01-8BC3-4DD3-A9E0-F913F319AEE2}" type="presParOf" srcId="{740F8DDD-A2D0-46BD-873F-174AD1588E91}" destId="{0B56CF5E-DB3A-4433-B220-4FDC260211FB}" srcOrd="0" destOrd="0" presId="urn:microsoft.com/office/officeart/2005/8/layout/hierarchy2"/>
    <dgm:cxn modelId="{B994C5EB-F7A8-4E6A-91D4-0568E674AB72}" type="presParOf" srcId="{0B56CF5E-DB3A-4433-B220-4FDC260211FB}" destId="{46643D7F-9815-4BB9-B3C0-AB9B7E6BAB63}" srcOrd="0" destOrd="0" presId="urn:microsoft.com/office/officeart/2005/8/layout/hierarchy2"/>
    <dgm:cxn modelId="{11254497-C16B-4D7A-93A2-E2A07D835554}" type="presParOf" srcId="{740F8DDD-A2D0-46BD-873F-174AD1588E91}" destId="{72B316D3-DB0E-4AC7-A3FA-D55649E1B5C4}" srcOrd="1" destOrd="0" presId="urn:microsoft.com/office/officeart/2005/8/layout/hierarchy2"/>
    <dgm:cxn modelId="{314062E1-FEF2-4FDC-99AF-9FB3DB38F0FA}" type="presParOf" srcId="{72B316D3-DB0E-4AC7-A3FA-D55649E1B5C4}" destId="{C5B42E3B-48FD-4D93-B7C0-EFE05EAF7979}" srcOrd="0" destOrd="0" presId="urn:microsoft.com/office/officeart/2005/8/layout/hierarchy2"/>
    <dgm:cxn modelId="{8B4682C1-1A35-4646-B163-71781B130EE1}" type="presParOf" srcId="{72B316D3-DB0E-4AC7-A3FA-D55649E1B5C4}" destId="{8A7812AE-CD22-476E-A60A-613FE27C7CE7}" srcOrd="1" destOrd="0" presId="urn:microsoft.com/office/officeart/2005/8/layout/hierarchy2"/>
    <dgm:cxn modelId="{FB1BE610-3141-403B-A447-7F19B7E8B0D4}" type="presParOf" srcId="{740F8DDD-A2D0-46BD-873F-174AD1588E91}" destId="{6778A91E-63AA-4C4B-B65B-94DB82B939A5}" srcOrd="2" destOrd="0" presId="urn:microsoft.com/office/officeart/2005/8/layout/hierarchy2"/>
    <dgm:cxn modelId="{8244E760-E604-4975-9160-2628AB756725}" type="presParOf" srcId="{6778A91E-63AA-4C4B-B65B-94DB82B939A5}" destId="{13C13995-2350-40BA-B900-374AAA5A9BDE}" srcOrd="0" destOrd="0" presId="urn:microsoft.com/office/officeart/2005/8/layout/hierarchy2"/>
    <dgm:cxn modelId="{0F9C00C8-07C7-4CBE-A090-0D157F182ECA}" type="presParOf" srcId="{740F8DDD-A2D0-46BD-873F-174AD1588E91}" destId="{7E4BF7FA-4962-404C-8B66-A8A72DF27B15}" srcOrd="3" destOrd="0" presId="urn:microsoft.com/office/officeart/2005/8/layout/hierarchy2"/>
    <dgm:cxn modelId="{9CC2E377-72FD-4019-8116-B4966F031DFB}" type="presParOf" srcId="{7E4BF7FA-4962-404C-8B66-A8A72DF27B15}" destId="{83B56C40-76D7-4ADD-B3E3-7E718560AF93}" srcOrd="0" destOrd="0" presId="urn:microsoft.com/office/officeart/2005/8/layout/hierarchy2"/>
    <dgm:cxn modelId="{7EF8F379-7FC7-4A17-B10A-A57B74BF92EB}" type="presParOf" srcId="{7E4BF7FA-4962-404C-8B66-A8A72DF27B15}" destId="{2E8D25C1-16AE-4CF6-BDA5-FFDE8469CAC6}" srcOrd="1" destOrd="0" presId="urn:microsoft.com/office/officeart/2005/8/layout/hierarchy2"/>
    <dgm:cxn modelId="{7BBC3BFC-A449-4F6A-BE17-686F476988EA}" type="presParOf" srcId="{740F8DDD-A2D0-46BD-873F-174AD1588E91}" destId="{D55B5D10-1317-478C-9148-A300FF7C5317}" srcOrd="4" destOrd="0" presId="urn:microsoft.com/office/officeart/2005/8/layout/hierarchy2"/>
    <dgm:cxn modelId="{016EAA59-2A4D-4366-BCE0-17EB78F8C3FE}" type="presParOf" srcId="{D55B5D10-1317-478C-9148-A300FF7C5317}" destId="{30208EBF-A5D2-4E0C-B639-D73AD8E97456}" srcOrd="0" destOrd="0" presId="urn:microsoft.com/office/officeart/2005/8/layout/hierarchy2"/>
    <dgm:cxn modelId="{844653B7-89A4-4E72-903B-8BF1011769FF}" type="presParOf" srcId="{740F8DDD-A2D0-46BD-873F-174AD1588E91}" destId="{10BDA194-0767-47B4-B9A2-28EBCEED8039}" srcOrd="5" destOrd="0" presId="urn:microsoft.com/office/officeart/2005/8/layout/hierarchy2"/>
    <dgm:cxn modelId="{FA9788D1-3A11-495B-B82A-042B0BE4218C}" type="presParOf" srcId="{10BDA194-0767-47B4-B9A2-28EBCEED8039}" destId="{AFC4492F-F3E3-4EFC-BB50-30A10D9DE9EF}" srcOrd="0" destOrd="0" presId="urn:microsoft.com/office/officeart/2005/8/layout/hierarchy2"/>
    <dgm:cxn modelId="{82E43DFA-BF66-43FB-8B32-3DB42BEBA199}" type="presParOf" srcId="{10BDA194-0767-47B4-B9A2-28EBCEED8039}" destId="{DD6F563F-10AE-4B80-A64F-50633CECE179}" srcOrd="1" destOrd="0" presId="urn:microsoft.com/office/officeart/2005/8/layout/hierarchy2"/>
    <dgm:cxn modelId="{01682A23-A0F6-4012-87C4-9536D77B4C3D}" type="presParOf" srcId="{740F8DDD-A2D0-46BD-873F-174AD1588E91}" destId="{A50D003F-7334-4254-9584-CB658C1D8420}" srcOrd="6" destOrd="0" presId="urn:microsoft.com/office/officeart/2005/8/layout/hierarchy2"/>
    <dgm:cxn modelId="{4C28CC37-07A1-49FD-863E-69FF899F363B}" type="presParOf" srcId="{A50D003F-7334-4254-9584-CB658C1D8420}" destId="{D88329D4-6EDE-464B-9A96-C053A04A51F3}" srcOrd="0" destOrd="0" presId="urn:microsoft.com/office/officeart/2005/8/layout/hierarchy2"/>
    <dgm:cxn modelId="{DF287B0B-572E-4730-9DE0-2B196F0748E2}" type="presParOf" srcId="{740F8DDD-A2D0-46BD-873F-174AD1588E91}" destId="{7FF0D14F-144E-448E-9562-D7C9F3FEEA6E}" srcOrd="7" destOrd="0" presId="urn:microsoft.com/office/officeart/2005/8/layout/hierarchy2"/>
    <dgm:cxn modelId="{430C8217-F343-49A4-9082-EB3097AE3468}" type="presParOf" srcId="{7FF0D14F-144E-448E-9562-D7C9F3FEEA6E}" destId="{A894C013-7500-4298-B7A1-79323945817E}" srcOrd="0" destOrd="0" presId="urn:microsoft.com/office/officeart/2005/8/layout/hierarchy2"/>
    <dgm:cxn modelId="{E6AADADA-3247-4341-9565-04D04F1F9122}" type="presParOf" srcId="{7FF0D14F-144E-448E-9562-D7C9F3FEEA6E}" destId="{8D03A069-F02F-4267-BF1E-9803A149E3C9}" srcOrd="1" destOrd="0" presId="urn:microsoft.com/office/officeart/2005/8/layout/hierarchy2"/>
    <dgm:cxn modelId="{730EDF35-9E56-4589-B8AF-73D03BA85FF5}" type="presParOf" srcId="{740F8DDD-A2D0-46BD-873F-174AD1588E91}" destId="{971BA00B-A3B1-4297-A1F0-06A37FF547A8}" srcOrd="8" destOrd="0" presId="urn:microsoft.com/office/officeart/2005/8/layout/hierarchy2"/>
    <dgm:cxn modelId="{4E3D9CCD-C8F9-439F-8C54-1DDEB4685851}" type="presParOf" srcId="{971BA00B-A3B1-4297-A1F0-06A37FF547A8}" destId="{9B974A22-016B-4DC9-8D72-6BEB55777936}" srcOrd="0" destOrd="0" presId="urn:microsoft.com/office/officeart/2005/8/layout/hierarchy2"/>
    <dgm:cxn modelId="{60300F76-88C5-4E84-ADAF-BDA08E6983E8}" type="presParOf" srcId="{740F8DDD-A2D0-46BD-873F-174AD1588E91}" destId="{075AB4F6-C1D4-436E-B844-A350E5D7564F}" srcOrd="9" destOrd="0" presId="urn:microsoft.com/office/officeart/2005/8/layout/hierarchy2"/>
    <dgm:cxn modelId="{850C1417-7072-418A-ABF9-C6A46BDB2028}" type="presParOf" srcId="{075AB4F6-C1D4-436E-B844-A350E5D7564F}" destId="{D9C66063-0F02-40A2-940F-00CE378F87ED}" srcOrd="0" destOrd="0" presId="urn:microsoft.com/office/officeart/2005/8/layout/hierarchy2"/>
    <dgm:cxn modelId="{9C6CBB8F-F567-4434-9DD0-24D411406B74}" type="presParOf" srcId="{075AB4F6-C1D4-436E-B844-A350E5D7564F}" destId="{A9C95EBD-431A-4933-B2BA-AB53AE27F364}" srcOrd="1" destOrd="0" presId="urn:microsoft.com/office/officeart/2005/8/layout/hierarchy2"/>
    <dgm:cxn modelId="{3806D0B5-5892-479E-B2EB-F622C2FF73B6}" type="presParOf" srcId="{740F8DDD-A2D0-46BD-873F-174AD1588E91}" destId="{5B9A00DC-D488-46FC-9DD2-2D4074125026}" srcOrd="10" destOrd="0" presId="urn:microsoft.com/office/officeart/2005/8/layout/hierarchy2"/>
    <dgm:cxn modelId="{F2DED62C-FB15-4ED8-B271-A6AA5AA4F203}" type="presParOf" srcId="{5B9A00DC-D488-46FC-9DD2-2D4074125026}" destId="{8DC4FC8F-1FA2-4C6E-8301-A6EECDADE23D}" srcOrd="0" destOrd="0" presId="urn:microsoft.com/office/officeart/2005/8/layout/hierarchy2"/>
    <dgm:cxn modelId="{D5D2232D-4BFA-42BE-9E77-F32264630467}" type="presParOf" srcId="{740F8DDD-A2D0-46BD-873F-174AD1588E91}" destId="{1255B1CC-DBE9-436F-9787-3DB63FAD6CDC}" srcOrd="11" destOrd="0" presId="urn:microsoft.com/office/officeart/2005/8/layout/hierarchy2"/>
    <dgm:cxn modelId="{EA82E845-F8AD-4AAC-BBDA-07AA7751A7AE}" type="presParOf" srcId="{1255B1CC-DBE9-436F-9787-3DB63FAD6CDC}" destId="{BD3E8B22-3912-4F33-875C-B208651F1B39}" srcOrd="0" destOrd="0" presId="urn:microsoft.com/office/officeart/2005/8/layout/hierarchy2"/>
    <dgm:cxn modelId="{3837B2B6-28E6-403C-8D63-6143FAD707FA}" type="presParOf" srcId="{1255B1CC-DBE9-436F-9787-3DB63FAD6CDC}" destId="{E4D2C5C5-8D2D-41A9-96A0-13234D18E5E3}" srcOrd="1" destOrd="0" presId="urn:microsoft.com/office/officeart/2005/8/layout/hierarchy2"/>
    <dgm:cxn modelId="{89A18A95-CF05-4870-BF0C-380F09F7129F}" type="presParOf" srcId="{CE85062E-E173-4772-8F70-3E17D3034ACB}" destId="{592DFF38-1BC6-4A39-ACC0-63DA6FC0301C}" srcOrd="3" destOrd="0" presId="urn:microsoft.com/office/officeart/2005/8/layout/hierarchy2"/>
    <dgm:cxn modelId="{775DED4E-A036-4692-A5A5-6E86D2856DC9}" type="presParOf" srcId="{592DFF38-1BC6-4A39-ACC0-63DA6FC0301C}" destId="{1C63FB07-D362-48C7-9345-61516E9AEC0E}" srcOrd="0" destOrd="0" presId="urn:microsoft.com/office/officeart/2005/8/layout/hierarchy2"/>
    <dgm:cxn modelId="{F45628FF-61D7-4FBC-8E0F-16B067A3E789}" type="presParOf" srcId="{592DFF38-1BC6-4A39-ACC0-63DA6FC0301C}" destId="{8AFA70FC-5D1A-439E-9A7B-C8F91938F77C}" srcOrd="1" destOrd="0" presId="urn:microsoft.com/office/officeart/2005/8/layout/hierarchy2"/>
    <dgm:cxn modelId="{231CB317-DDD2-4628-AD96-D0BD90D8459A}" type="presParOf" srcId="{CE85062E-E173-4772-8F70-3E17D3034ACB}" destId="{A5ACE47B-B714-4954-AA29-7CB84CB687E4}" srcOrd="4" destOrd="0" presId="urn:microsoft.com/office/officeart/2005/8/layout/hierarchy2"/>
    <dgm:cxn modelId="{4C5F934E-8C52-4508-BEDB-A7DDB68EA3FB}" type="presParOf" srcId="{A5ACE47B-B714-4954-AA29-7CB84CB687E4}" destId="{3DF18E94-3733-4B3D-A886-012A8DF485CE}" srcOrd="0" destOrd="0" presId="urn:microsoft.com/office/officeart/2005/8/layout/hierarchy2"/>
    <dgm:cxn modelId="{02031CE4-6406-4F91-A2AE-5EECF14C035B}" type="presParOf" srcId="{A5ACE47B-B714-4954-AA29-7CB84CB687E4}" destId="{CBBE2DAF-7B1F-4A1E-A5FD-2CFBA5305EB1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9D6216B-BCD1-46F5-9E56-71F6016796A6}" type="doc">
      <dgm:prSet loTypeId="urn:microsoft.com/office/officeart/2005/8/layout/hierarchy2" loCatId="hierarchy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de-CH"/>
        </a:p>
      </dgm:t>
    </dgm:pt>
    <dgm:pt modelId="{B237CFA9-C961-4094-8DB5-F4AF67117C3B}">
      <dgm:prSet phldrT="[Text]"/>
      <dgm:spPr/>
      <dgm:t>
        <a:bodyPr/>
        <a:lstStyle/>
        <a:p>
          <a:r>
            <a:rPr lang="de-CH" dirty="0" smtClean="0"/>
            <a:t>mach-</a:t>
          </a:r>
          <a:endParaRPr lang="de-CH" dirty="0"/>
        </a:p>
      </dgm:t>
    </dgm:pt>
    <dgm:pt modelId="{9504C9AD-13ED-4980-BD05-ED724CE5CE33}" type="parTrans" cxnId="{77914E59-320B-472E-B801-48CAD34425F0}">
      <dgm:prSet/>
      <dgm:spPr/>
      <dgm:t>
        <a:bodyPr/>
        <a:lstStyle/>
        <a:p>
          <a:endParaRPr lang="de-CH"/>
        </a:p>
      </dgm:t>
    </dgm:pt>
    <dgm:pt modelId="{9E19E44E-9404-4D47-A878-32DA61FCDB0B}" type="sibTrans" cxnId="{77914E59-320B-472E-B801-48CAD34425F0}">
      <dgm:prSet/>
      <dgm:spPr/>
      <dgm:t>
        <a:bodyPr/>
        <a:lstStyle/>
        <a:p>
          <a:endParaRPr lang="de-CH"/>
        </a:p>
      </dgm:t>
    </dgm:pt>
    <dgm:pt modelId="{5CFA06A5-9DB0-41F3-9D59-95C37277CDAA}">
      <dgm:prSet phldrT="[Text]"/>
      <dgm:spPr/>
      <dgm:t>
        <a:bodyPr/>
        <a:lstStyle/>
        <a:p>
          <a:r>
            <a:rPr lang="de-CH" dirty="0" smtClean="0"/>
            <a:t>knurr-</a:t>
          </a:r>
          <a:endParaRPr lang="de-CH" dirty="0"/>
        </a:p>
      </dgm:t>
    </dgm:pt>
    <dgm:pt modelId="{312E6826-B8B3-4AC9-9043-6F5E0B97A1E7}" type="parTrans" cxnId="{539556A1-8940-4388-968E-3A2ABCEC917C}">
      <dgm:prSet/>
      <dgm:spPr/>
      <dgm:t>
        <a:bodyPr/>
        <a:lstStyle/>
        <a:p>
          <a:endParaRPr lang="de-CH"/>
        </a:p>
      </dgm:t>
    </dgm:pt>
    <dgm:pt modelId="{14F7DBE5-35A4-4D03-88BB-BEE0FE1AAA8F}" type="sibTrans" cxnId="{539556A1-8940-4388-968E-3A2ABCEC917C}">
      <dgm:prSet/>
      <dgm:spPr/>
      <dgm:t>
        <a:bodyPr/>
        <a:lstStyle/>
        <a:p>
          <a:endParaRPr lang="de-CH"/>
        </a:p>
      </dgm:t>
    </dgm:pt>
    <dgm:pt modelId="{033A7161-AA76-4530-ADAE-553373153FC3}">
      <dgm:prSet phldrT="[Text]"/>
      <dgm:spPr/>
      <dgm:t>
        <a:bodyPr/>
        <a:lstStyle/>
        <a:p>
          <a:r>
            <a:rPr lang="de-CH" dirty="0" smtClean="0"/>
            <a:t>sag-</a:t>
          </a:r>
          <a:endParaRPr lang="de-CH" dirty="0"/>
        </a:p>
      </dgm:t>
    </dgm:pt>
    <dgm:pt modelId="{D5CE6987-D801-4BA7-9D79-50877B828E51}" type="parTrans" cxnId="{8853693B-8874-40CD-80D6-E875408CD8EF}">
      <dgm:prSet/>
      <dgm:spPr/>
      <dgm:t>
        <a:bodyPr/>
        <a:lstStyle/>
        <a:p>
          <a:endParaRPr lang="de-CH"/>
        </a:p>
      </dgm:t>
    </dgm:pt>
    <dgm:pt modelId="{E480916E-2164-4351-9D75-7626DDB22CCA}" type="sibTrans" cxnId="{8853693B-8874-40CD-80D6-E875408CD8EF}">
      <dgm:prSet/>
      <dgm:spPr/>
      <dgm:t>
        <a:bodyPr/>
        <a:lstStyle/>
        <a:p>
          <a:endParaRPr lang="de-CH"/>
        </a:p>
      </dgm:t>
    </dgm:pt>
    <dgm:pt modelId="{2B95C692-6D32-4903-9188-A5F1CE060F6C}">
      <dgm:prSet phldrT="[Text]"/>
      <dgm:spPr/>
      <dgm:t>
        <a:bodyPr/>
        <a:lstStyle/>
        <a:p>
          <a:r>
            <a:rPr lang="de-CH" dirty="0" smtClean="0"/>
            <a:t>schau-</a:t>
          </a:r>
          <a:endParaRPr lang="de-CH" dirty="0"/>
        </a:p>
      </dgm:t>
    </dgm:pt>
    <dgm:pt modelId="{A2C1B5B0-EAE9-4B99-86F3-3A67EE1509C1}" type="parTrans" cxnId="{F4DEC2E5-5BFE-44A9-B08F-390075F11220}">
      <dgm:prSet/>
      <dgm:spPr/>
      <dgm:t>
        <a:bodyPr/>
        <a:lstStyle/>
        <a:p>
          <a:endParaRPr lang="de-CH"/>
        </a:p>
      </dgm:t>
    </dgm:pt>
    <dgm:pt modelId="{4CB1D2C4-69C7-4EAA-8B6D-115618D56761}" type="sibTrans" cxnId="{F4DEC2E5-5BFE-44A9-B08F-390075F11220}">
      <dgm:prSet/>
      <dgm:spPr/>
      <dgm:t>
        <a:bodyPr/>
        <a:lstStyle/>
        <a:p>
          <a:endParaRPr lang="de-CH"/>
        </a:p>
      </dgm:t>
    </dgm:pt>
    <dgm:pt modelId="{51CA893A-35C8-4388-9366-F93725BBFF4F}">
      <dgm:prSet phldrT="[Text]"/>
      <dgm:spPr/>
      <dgm:t>
        <a:bodyPr/>
        <a:lstStyle/>
        <a:p>
          <a:r>
            <a:rPr lang="de-CH" dirty="0" smtClean="0"/>
            <a:t>glaub-</a:t>
          </a:r>
          <a:endParaRPr lang="de-CH" dirty="0"/>
        </a:p>
      </dgm:t>
    </dgm:pt>
    <dgm:pt modelId="{426F561C-1584-4F17-8DE1-D922C351CB63}" type="parTrans" cxnId="{A66B7932-018E-4F0F-A2FD-079168CC0C34}">
      <dgm:prSet/>
      <dgm:spPr/>
      <dgm:t>
        <a:bodyPr/>
        <a:lstStyle/>
        <a:p>
          <a:endParaRPr lang="de-CH"/>
        </a:p>
      </dgm:t>
    </dgm:pt>
    <dgm:pt modelId="{817A1F7E-459F-4455-92B9-1616DC0AE2A7}" type="sibTrans" cxnId="{A66B7932-018E-4F0F-A2FD-079168CC0C34}">
      <dgm:prSet/>
      <dgm:spPr/>
      <dgm:t>
        <a:bodyPr/>
        <a:lstStyle/>
        <a:p>
          <a:endParaRPr lang="de-CH"/>
        </a:p>
      </dgm:t>
    </dgm:pt>
    <dgm:pt modelId="{8EFA3DD6-0F63-41E7-AEEF-D237DAD08C13}">
      <dgm:prSet phldrT="[Text]"/>
      <dgm:spPr>
        <a:solidFill>
          <a:srgbClr val="FFC000"/>
        </a:solidFill>
      </dgm:spPr>
      <dgm:t>
        <a:bodyPr/>
        <a:lstStyle/>
        <a:p>
          <a:r>
            <a:rPr lang="de-CH" b="1" dirty="0" smtClean="0"/>
            <a:t>-t-</a:t>
          </a:r>
          <a:endParaRPr lang="de-CH" b="1" dirty="0"/>
        </a:p>
      </dgm:t>
    </dgm:pt>
    <dgm:pt modelId="{DC566E23-6B9A-4368-B485-287DE6F3077B}" type="parTrans" cxnId="{70A303A1-B6A4-41F8-805B-3ECBB03B70AA}">
      <dgm:prSet/>
      <dgm:spPr/>
      <dgm:t>
        <a:bodyPr/>
        <a:lstStyle/>
        <a:p>
          <a:endParaRPr lang="de-CH"/>
        </a:p>
      </dgm:t>
    </dgm:pt>
    <dgm:pt modelId="{67DB3850-5D62-4B4A-945C-E4FE4C2291AD}" type="sibTrans" cxnId="{70A303A1-B6A4-41F8-805B-3ECBB03B70AA}">
      <dgm:prSet/>
      <dgm:spPr/>
      <dgm:t>
        <a:bodyPr/>
        <a:lstStyle/>
        <a:p>
          <a:endParaRPr lang="de-CH"/>
        </a:p>
      </dgm:t>
    </dgm:pt>
    <dgm:pt modelId="{406B452A-CE60-4ED9-A415-13294EE77B68}">
      <dgm:prSet phldrT="[Text]"/>
      <dgm:spPr>
        <a:solidFill>
          <a:srgbClr val="00B050"/>
        </a:solidFill>
      </dgm:spPr>
      <dgm:t>
        <a:bodyPr/>
        <a:lstStyle/>
        <a:p>
          <a:r>
            <a:rPr lang="de-CH" b="1" dirty="0" smtClean="0"/>
            <a:t>-e</a:t>
          </a:r>
          <a:endParaRPr lang="de-CH" b="1" dirty="0"/>
        </a:p>
      </dgm:t>
    </dgm:pt>
    <dgm:pt modelId="{B4686042-C3AF-4437-9844-F806D12651E0}" type="parTrans" cxnId="{FB887442-F97A-4D0E-AB93-76BE3C6E5516}">
      <dgm:prSet/>
      <dgm:spPr/>
      <dgm:t>
        <a:bodyPr/>
        <a:lstStyle/>
        <a:p>
          <a:endParaRPr lang="de-CH"/>
        </a:p>
      </dgm:t>
    </dgm:pt>
    <dgm:pt modelId="{9D90FD60-00ED-4C27-98C1-2D040411C68C}" type="sibTrans" cxnId="{FB887442-F97A-4D0E-AB93-76BE3C6E5516}">
      <dgm:prSet/>
      <dgm:spPr/>
      <dgm:t>
        <a:bodyPr/>
        <a:lstStyle/>
        <a:p>
          <a:endParaRPr lang="de-CH"/>
        </a:p>
      </dgm:t>
    </dgm:pt>
    <dgm:pt modelId="{FF1A4CF3-E317-40F4-940E-94F796A40BBB}">
      <dgm:prSet phldrT="[Text]"/>
      <dgm:spPr>
        <a:solidFill>
          <a:srgbClr val="00B050"/>
        </a:solidFill>
      </dgm:spPr>
      <dgm:t>
        <a:bodyPr/>
        <a:lstStyle/>
        <a:p>
          <a:r>
            <a:rPr lang="de-CH" b="1" dirty="0" smtClean="0"/>
            <a:t>-en</a:t>
          </a:r>
          <a:endParaRPr lang="de-CH" b="1" dirty="0"/>
        </a:p>
      </dgm:t>
    </dgm:pt>
    <dgm:pt modelId="{99DB810D-A1CA-428C-A6F7-84AD07A74F32}" type="parTrans" cxnId="{934E50FD-FC39-4BAA-8054-9B76A6D9DD11}">
      <dgm:prSet/>
      <dgm:spPr/>
      <dgm:t>
        <a:bodyPr/>
        <a:lstStyle/>
        <a:p>
          <a:endParaRPr lang="de-CH"/>
        </a:p>
      </dgm:t>
    </dgm:pt>
    <dgm:pt modelId="{72F7B2E0-5369-4381-BFAA-78C9900FF094}" type="sibTrans" cxnId="{934E50FD-FC39-4BAA-8054-9B76A6D9DD11}">
      <dgm:prSet/>
      <dgm:spPr/>
      <dgm:t>
        <a:bodyPr/>
        <a:lstStyle/>
        <a:p>
          <a:endParaRPr lang="de-CH"/>
        </a:p>
      </dgm:t>
    </dgm:pt>
    <dgm:pt modelId="{A9E006D9-C5F1-430B-A9A7-28C53984EF56}">
      <dgm:prSet phldrT="[Text]"/>
      <dgm:spPr>
        <a:solidFill>
          <a:srgbClr val="00B050"/>
        </a:solidFill>
      </dgm:spPr>
      <dgm:t>
        <a:bodyPr/>
        <a:lstStyle/>
        <a:p>
          <a:r>
            <a:rPr lang="de-CH" b="1" dirty="0" smtClean="0"/>
            <a:t>-st</a:t>
          </a:r>
          <a:endParaRPr lang="de-CH" b="1" dirty="0"/>
        </a:p>
      </dgm:t>
    </dgm:pt>
    <dgm:pt modelId="{04D427A2-04CC-4AD0-9213-2F8032E99243}" type="parTrans" cxnId="{6EDEAE41-28BE-4C1E-B855-5612EA270A49}">
      <dgm:prSet/>
      <dgm:spPr/>
      <dgm:t>
        <a:bodyPr/>
        <a:lstStyle/>
        <a:p>
          <a:endParaRPr lang="de-CH"/>
        </a:p>
      </dgm:t>
    </dgm:pt>
    <dgm:pt modelId="{99744450-2BA8-42AE-B269-41741EEC47B4}" type="sibTrans" cxnId="{6EDEAE41-28BE-4C1E-B855-5612EA270A49}">
      <dgm:prSet/>
      <dgm:spPr/>
      <dgm:t>
        <a:bodyPr/>
        <a:lstStyle/>
        <a:p>
          <a:endParaRPr lang="de-CH"/>
        </a:p>
      </dgm:t>
    </dgm:pt>
    <dgm:pt modelId="{CAD14885-EAC4-47A1-A4B4-02391475958E}">
      <dgm:prSet phldrT="[Text]"/>
      <dgm:spPr>
        <a:solidFill>
          <a:srgbClr val="00B050"/>
        </a:solidFill>
      </dgm:spPr>
      <dgm:t>
        <a:bodyPr/>
        <a:lstStyle/>
        <a:p>
          <a:r>
            <a:rPr lang="de-CH" b="1" dirty="0" smtClean="0"/>
            <a:t>-t</a:t>
          </a:r>
          <a:endParaRPr lang="de-CH" b="1" dirty="0"/>
        </a:p>
      </dgm:t>
    </dgm:pt>
    <dgm:pt modelId="{70AC699C-DE3F-4207-A9D0-D5FBC941F029}" type="parTrans" cxnId="{F88ED80B-3E05-4E65-921E-AEF29F9902E9}">
      <dgm:prSet/>
      <dgm:spPr/>
      <dgm:t>
        <a:bodyPr/>
        <a:lstStyle/>
        <a:p>
          <a:endParaRPr lang="de-CH"/>
        </a:p>
      </dgm:t>
    </dgm:pt>
    <dgm:pt modelId="{D4E3E819-FA6B-4474-8C07-6D5D1AA0B60A}" type="sibTrans" cxnId="{F88ED80B-3E05-4E65-921E-AEF29F9902E9}">
      <dgm:prSet/>
      <dgm:spPr/>
      <dgm:t>
        <a:bodyPr/>
        <a:lstStyle/>
        <a:p>
          <a:endParaRPr lang="de-CH"/>
        </a:p>
      </dgm:t>
    </dgm:pt>
    <dgm:pt modelId="{CE85062E-E173-4772-8F70-3E17D3034ACB}" type="pres">
      <dgm:prSet presAssocID="{E9D6216B-BCD1-46F5-9E56-71F6016796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de-CH"/>
        </a:p>
      </dgm:t>
    </dgm:pt>
    <dgm:pt modelId="{6ADEE0B1-EE8E-4359-93E1-2AC9E352A9FD}" type="pres">
      <dgm:prSet presAssocID="{B237CFA9-C961-4094-8DB5-F4AF67117C3B}" presName="root1" presStyleCnt="0"/>
      <dgm:spPr/>
    </dgm:pt>
    <dgm:pt modelId="{9E4307A0-442A-40E7-BB80-E28FDD2BEBB2}" type="pres">
      <dgm:prSet presAssocID="{B237CFA9-C961-4094-8DB5-F4AF67117C3B}" presName="LevelOneTextNode" presStyleLbl="node0" presStyleIdx="0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98BC5727-417F-486C-8998-1F827DD23201}" type="pres">
      <dgm:prSet presAssocID="{B237CFA9-C961-4094-8DB5-F4AF67117C3B}" presName="level2hierChild" presStyleCnt="0"/>
      <dgm:spPr/>
    </dgm:pt>
    <dgm:pt modelId="{7523B942-BA89-47E8-B4C8-E248D78010F0}" type="pres">
      <dgm:prSet presAssocID="{033A7161-AA76-4530-ADAE-553373153FC3}" presName="root1" presStyleCnt="0"/>
      <dgm:spPr/>
    </dgm:pt>
    <dgm:pt modelId="{2FFD6D55-D744-474E-B473-AAD0E6FE05FF}" type="pres">
      <dgm:prSet presAssocID="{033A7161-AA76-4530-ADAE-553373153FC3}" presName="LevelOneTextNode" presStyleLbl="node0" presStyleIdx="1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4C5D45A6-97A7-4F2C-9D0D-BD0926C37302}" type="pres">
      <dgm:prSet presAssocID="{033A7161-AA76-4530-ADAE-553373153FC3}" presName="level2hierChild" presStyleCnt="0"/>
      <dgm:spPr/>
    </dgm:pt>
    <dgm:pt modelId="{E495CA8C-2CE1-4D5B-ABED-1DC1EAC3A149}" type="pres">
      <dgm:prSet presAssocID="{2B95C692-6D32-4903-9188-A5F1CE060F6C}" presName="root1" presStyleCnt="0"/>
      <dgm:spPr/>
    </dgm:pt>
    <dgm:pt modelId="{223CEFB9-5CB8-4DDC-9979-B683951D6863}" type="pres">
      <dgm:prSet presAssocID="{2B95C692-6D32-4903-9188-A5F1CE060F6C}" presName="LevelOneTextNode" presStyleLbl="node0" presStyleIdx="2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9683DD62-D54F-4EDC-9B64-19C52DBB0FC9}" type="pres">
      <dgm:prSet presAssocID="{2B95C692-6D32-4903-9188-A5F1CE060F6C}" presName="level2hierChild" presStyleCnt="0"/>
      <dgm:spPr/>
    </dgm:pt>
    <dgm:pt modelId="{3CA0B1A3-CEEB-4E2C-B418-DBC012BC395F}" type="pres">
      <dgm:prSet presAssocID="{DC566E23-6B9A-4368-B485-287DE6F3077B}" presName="conn2-1" presStyleLbl="parChTrans1D2" presStyleIdx="0" presStyleCnt="1"/>
      <dgm:spPr/>
      <dgm:t>
        <a:bodyPr/>
        <a:lstStyle/>
        <a:p>
          <a:endParaRPr lang="de-CH"/>
        </a:p>
      </dgm:t>
    </dgm:pt>
    <dgm:pt modelId="{ADBEFBBD-9419-4C6D-8334-F28483DD51C0}" type="pres">
      <dgm:prSet presAssocID="{DC566E23-6B9A-4368-B485-287DE6F3077B}" presName="connTx" presStyleLbl="parChTrans1D2" presStyleIdx="0" presStyleCnt="1"/>
      <dgm:spPr/>
      <dgm:t>
        <a:bodyPr/>
        <a:lstStyle/>
        <a:p>
          <a:endParaRPr lang="de-CH"/>
        </a:p>
      </dgm:t>
    </dgm:pt>
    <dgm:pt modelId="{2E25D74E-ED13-43B8-AE2A-BDF158F6E02E}" type="pres">
      <dgm:prSet presAssocID="{8EFA3DD6-0F63-41E7-AEEF-D237DAD08C13}" presName="root2" presStyleCnt="0"/>
      <dgm:spPr/>
    </dgm:pt>
    <dgm:pt modelId="{6CC3C991-6996-4830-A77C-C3F5FB227091}" type="pres">
      <dgm:prSet presAssocID="{8EFA3DD6-0F63-41E7-AEEF-D237DAD08C13}" presName="LevelTwoTextNode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B7D7380B-AE6C-4B86-9260-68FE17652329}" type="pres">
      <dgm:prSet presAssocID="{8EFA3DD6-0F63-41E7-AEEF-D237DAD08C13}" presName="level3hierChild" presStyleCnt="0"/>
      <dgm:spPr/>
    </dgm:pt>
    <dgm:pt modelId="{0BABD759-3431-42F1-ACDC-72B3DD1907C9}" type="pres">
      <dgm:prSet presAssocID="{B4686042-C3AF-4437-9844-F806D12651E0}" presName="conn2-1" presStyleLbl="parChTrans1D3" presStyleIdx="0" presStyleCnt="4"/>
      <dgm:spPr/>
      <dgm:t>
        <a:bodyPr/>
        <a:lstStyle/>
        <a:p>
          <a:endParaRPr lang="de-CH"/>
        </a:p>
      </dgm:t>
    </dgm:pt>
    <dgm:pt modelId="{3FC06621-39DC-40B4-A901-28209B12E20F}" type="pres">
      <dgm:prSet presAssocID="{B4686042-C3AF-4437-9844-F806D12651E0}" presName="connTx" presStyleLbl="parChTrans1D3" presStyleIdx="0" presStyleCnt="4"/>
      <dgm:spPr/>
      <dgm:t>
        <a:bodyPr/>
        <a:lstStyle/>
        <a:p>
          <a:endParaRPr lang="de-CH"/>
        </a:p>
      </dgm:t>
    </dgm:pt>
    <dgm:pt modelId="{D48B13FB-444C-4331-9BFA-5908DFD8E99B}" type="pres">
      <dgm:prSet presAssocID="{406B452A-CE60-4ED9-A415-13294EE77B68}" presName="root2" presStyleCnt="0"/>
      <dgm:spPr/>
    </dgm:pt>
    <dgm:pt modelId="{63620CEA-95E5-49C1-9CBC-7FFA734C7169}" type="pres">
      <dgm:prSet presAssocID="{406B452A-CE60-4ED9-A415-13294EE77B68}" presName="LevelTwoTextNode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B5D1B8A5-08B2-4A83-8945-4549CDBC028C}" type="pres">
      <dgm:prSet presAssocID="{406B452A-CE60-4ED9-A415-13294EE77B68}" presName="level3hierChild" presStyleCnt="0"/>
      <dgm:spPr/>
    </dgm:pt>
    <dgm:pt modelId="{9A548335-8756-4CA7-92AD-D9ACC75E878B}" type="pres">
      <dgm:prSet presAssocID="{04D427A2-04CC-4AD0-9213-2F8032E99243}" presName="conn2-1" presStyleLbl="parChTrans1D3" presStyleIdx="1" presStyleCnt="4"/>
      <dgm:spPr/>
    </dgm:pt>
    <dgm:pt modelId="{A87DE789-0976-4C60-BCCD-CB37E459D0C5}" type="pres">
      <dgm:prSet presAssocID="{04D427A2-04CC-4AD0-9213-2F8032E99243}" presName="connTx" presStyleLbl="parChTrans1D3" presStyleIdx="1" presStyleCnt="4"/>
      <dgm:spPr/>
    </dgm:pt>
    <dgm:pt modelId="{6D75275B-715A-4E17-BA36-B799669883A0}" type="pres">
      <dgm:prSet presAssocID="{A9E006D9-C5F1-430B-A9A7-28C53984EF56}" presName="root2" presStyleCnt="0"/>
      <dgm:spPr/>
    </dgm:pt>
    <dgm:pt modelId="{1E4BF715-E5AC-47D4-98AF-B0823DF05067}" type="pres">
      <dgm:prSet presAssocID="{A9E006D9-C5F1-430B-A9A7-28C53984EF56}" presName="LevelTwoTextNode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E33E31A9-9947-4BD1-8A72-FE98E9387466}" type="pres">
      <dgm:prSet presAssocID="{A9E006D9-C5F1-430B-A9A7-28C53984EF56}" presName="level3hierChild" presStyleCnt="0"/>
      <dgm:spPr/>
    </dgm:pt>
    <dgm:pt modelId="{43CB6E22-C1E9-4DAB-856D-75988DD0CC87}" type="pres">
      <dgm:prSet presAssocID="{99DB810D-A1CA-428C-A6F7-84AD07A74F32}" presName="conn2-1" presStyleLbl="parChTrans1D3" presStyleIdx="2" presStyleCnt="4"/>
      <dgm:spPr/>
      <dgm:t>
        <a:bodyPr/>
        <a:lstStyle/>
        <a:p>
          <a:endParaRPr lang="de-CH"/>
        </a:p>
      </dgm:t>
    </dgm:pt>
    <dgm:pt modelId="{E0FD6248-BE8D-48DD-B278-35EE0A433D18}" type="pres">
      <dgm:prSet presAssocID="{99DB810D-A1CA-428C-A6F7-84AD07A74F32}" presName="connTx" presStyleLbl="parChTrans1D3" presStyleIdx="2" presStyleCnt="4"/>
      <dgm:spPr/>
      <dgm:t>
        <a:bodyPr/>
        <a:lstStyle/>
        <a:p>
          <a:endParaRPr lang="de-CH"/>
        </a:p>
      </dgm:t>
    </dgm:pt>
    <dgm:pt modelId="{2157B5B7-DA17-4933-B0E0-EC582750B397}" type="pres">
      <dgm:prSet presAssocID="{FF1A4CF3-E317-40F4-940E-94F796A40BBB}" presName="root2" presStyleCnt="0"/>
      <dgm:spPr/>
    </dgm:pt>
    <dgm:pt modelId="{DD97E6F8-AA64-476A-93C8-A8923511893B}" type="pres">
      <dgm:prSet presAssocID="{FF1A4CF3-E317-40F4-940E-94F796A40BBB}" presName="LevelTwoTextNode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07FD0584-5722-4047-A4A5-89D3E2326A5A}" type="pres">
      <dgm:prSet presAssocID="{FF1A4CF3-E317-40F4-940E-94F796A40BBB}" presName="level3hierChild" presStyleCnt="0"/>
      <dgm:spPr/>
    </dgm:pt>
    <dgm:pt modelId="{D52CA8CE-BEFA-42F1-88D8-2CB964674F3E}" type="pres">
      <dgm:prSet presAssocID="{70AC699C-DE3F-4207-A9D0-D5FBC941F029}" presName="conn2-1" presStyleLbl="parChTrans1D3" presStyleIdx="3" presStyleCnt="4"/>
      <dgm:spPr/>
    </dgm:pt>
    <dgm:pt modelId="{00070BAD-3440-490B-9D92-DA6AD7BBB783}" type="pres">
      <dgm:prSet presAssocID="{70AC699C-DE3F-4207-A9D0-D5FBC941F029}" presName="connTx" presStyleLbl="parChTrans1D3" presStyleIdx="3" presStyleCnt="4"/>
      <dgm:spPr/>
    </dgm:pt>
    <dgm:pt modelId="{15BBF3B5-0863-4F63-86A9-24F94B940B03}" type="pres">
      <dgm:prSet presAssocID="{CAD14885-EAC4-47A1-A4B4-02391475958E}" presName="root2" presStyleCnt="0"/>
      <dgm:spPr/>
    </dgm:pt>
    <dgm:pt modelId="{B1592EFE-D0D7-4824-9A5B-68CD434B146A}" type="pres">
      <dgm:prSet presAssocID="{CAD14885-EAC4-47A1-A4B4-02391475958E}" presName="LevelTwoTextNode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B4A0E681-03D5-4517-8550-BEB8E92E81CF}" type="pres">
      <dgm:prSet presAssocID="{CAD14885-EAC4-47A1-A4B4-02391475958E}" presName="level3hierChild" presStyleCnt="0"/>
      <dgm:spPr/>
    </dgm:pt>
    <dgm:pt modelId="{592DFF38-1BC6-4A39-ACC0-63DA6FC0301C}" type="pres">
      <dgm:prSet presAssocID="{51CA893A-35C8-4388-9366-F93725BBFF4F}" presName="root1" presStyleCnt="0"/>
      <dgm:spPr/>
    </dgm:pt>
    <dgm:pt modelId="{1C63FB07-D362-48C7-9345-61516E9AEC0E}" type="pres">
      <dgm:prSet presAssocID="{51CA893A-35C8-4388-9366-F93725BBFF4F}" presName="LevelOneTextNode" presStyleLbl="node0" presStyleIdx="3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8AFA70FC-5D1A-439E-9A7B-C8F91938F77C}" type="pres">
      <dgm:prSet presAssocID="{51CA893A-35C8-4388-9366-F93725BBFF4F}" presName="level2hierChild" presStyleCnt="0"/>
      <dgm:spPr/>
    </dgm:pt>
    <dgm:pt modelId="{A5ACE47B-B714-4954-AA29-7CB84CB687E4}" type="pres">
      <dgm:prSet presAssocID="{5CFA06A5-9DB0-41F3-9D59-95C37277CDAA}" presName="root1" presStyleCnt="0"/>
      <dgm:spPr/>
    </dgm:pt>
    <dgm:pt modelId="{3DF18E94-3733-4B3D-A886-012A8DF485CE}" type="pres">
      <dgm:prSet presAssocID="{5CFA06A5-9DB0-41F3-9D59-95C37277CDAA}" presName="LevelOneTextNode" presStyleLbl="node0" presStyleIdx="4" presStyleCnt="5">
        <dgm:presLayoutVars>
          <dgm:chPref val="3"/>
        </dgm:presLayoutVars>
      </dgm:prSet>
      <dgm:spPr/>
      <dgm:t>
        <a:bodyPr/>
        <a:lstStyle/>
        <a:p>
          <a:endParaRPr lang="de-CH"/>
        </a:p>
      </dgm:t>
    </dgm:pt>
    <dgm:pt modelId="{CBBE2DAF-7B1F-4A1E-A5FD-2CFBA5305EB1}" type="pres">
      <dgm:prSet presAssocID="{5CFA06A5-9DB0-41F3-9D59-95C37277CDAA}" presName="level2hierChild" presStyleCnt="0"/>
      <dgm:spPr/>
    </dgm:pt>
  </dgm:ptLst>
  <dgm:cxnLst>
    <dgm:cxn modelId="{F88ED80B-3E05-4E65-921E-AEF29F9902E9}" srcId="{8EFA3DD6-0F63-41E7-AEEF-D237DAD08C13}" destId="{CAD14885-EAC4-47A1-A4B4-02391475958E}" srcOrd="3" destOrd="0" parTransId="{70AC699C-DE3F-4207-A9D0-D5FBC941F029}" sibTransId="{D4E3E819-FA6B-4474-8C07-6D5D1AA0B60A}"/>
    <dgm:cxn modelId="{EBC442FB-784D-4C99-9A5B-EFB66E9B3093}" type="presOf" srcId="{B4686042-C3AF-4437-9844-F806D12651E0}" destId="{0BABD759-3431-42F1-ACDC-72B3DD1907C9}" srcOrd="0" destOrd="0" presId="urn:microsoft.com/office/officeart/2005/8/layout/hierarchy2"/>
    <dgm:cxn modelId="{1B65F437-041C-438F-81A3-6CBF774D5562}" type="presOf" srcId="{04D427A2-04CC-4AD0-9213-2F8032E99243}" destId="{A87DE789-0976-4C60-BCCD-CB37E459D0C5}" srcOrd="1" destOrd="0" presId="urn:microsoft.com/office/officeart/2005/8/layout/hierarchy2"/>
    <dgm:cxn modelId="{15DD635E-87C4-45BC-BE6D-189A2D38EDCF}" type="presOf" srcId="{70AC699C-DE3F-4207-A9D0-D5FBC941F029}" destId="{00070BAD-3440-490B-9D92-DA6AD7BBB783}" srcOrd="1" destOrd="0" presId="urn:microsoft.com/office/officeart/2005/8/layout/hierarchy2"/>
    <dgm:cxn modelId="{DE92E29E-505A-4C9A-B7A7-D78E66E5D93A}" type="presOf" srcId="{5CFA06A5-9DB0-41F3-9D59-95C37277CDAA}" destId="{3DF18E94-3733-4B3D-A886-012A8DF485CE}" srcOrd="0" destOrd="0" presId="urn:microsoft.com/office/officeart/2005/8/layout/hierarchy2"/>
    <dgm:cxn modelId="{8853693B-8874-40CD-80D6-E875408CD8EF}" srcId="{E9D6216B-BCD1-46F5-9E56-71F6016796A6}" destId="{033A7161-AA76-4530-ADAE-553373153FC3}" srcOrd="1" destOrd="0" parTransId="{D5CE6987-D801-4BA7-9D79-50877B828E51}" sibTransId="{E480916E-2164-4351-9D75-7626DDB22CCA}"/>
    <dgm:cxn modelId="{A66B7932-018E-4F0F-A2FD-079168CC0C34}" srcId="{E9D6216B-BCD1-46F5-9E56-71F6016796A6}" destId="{51CA893A-35C8-4388-9366-F93725BBFF4F}" srcOrd="3" destOrd="0" parTransId="{426F561C-1584-4F17-8DE1-D922C351CB63}" sibTransId="{817A1F7E-459F-4455-92B9-1616DC0AE2A7}"/>
    <dgm:cxn modelId="{81E2BC5E-8385-45E7-BF46-F00177F46F63}" type="presOf" srcId="{E9D6216B-BCD1-46F5-9E56-71F6016796A6}" destId="{CE85062E-E173-4772-8F70-3E17D3034ACB}" srcOrd="0" destOrd="0" presId="urn:microsoft.com/office/officeart/2005/8/layout/hierarchy2"/>
    <dgm:cxn modelId="{E4CA8044-3513-46CC-9FC2-C114AF93C125}" type="presOf" srcId="{033A7161-AA76-4530-ADAE-553373153FC3}" destId="{2FFD6D55-D744-474E-B473-AAD0E6FE05FF}" srcOrd="0" destOrd="0" presId="urn:microsoft.com/office/officeart/2005/8/layout/hierarchy2"/>
    <dgm:cxn modelId="{9FB23E0F-89D0-4C67-B897-185AB2F8E25E}" type="presOf" srcId="{DC566E23-6B9A-4368-B485-287DE6F3077B}" destId="{3CA0B1A3-CEEB-4E2C-B418-DBC012BC395F}" srcOrd="0" destOrd="0" presId="urn:microsoft.com/office/officeart/2005/8/layout/hierarchy2"/>
    <dgm:cxn modelId="{585A20EA-5512-479E-94BE-969E2E58AB1C}" type="presOf" srcId="{B237CFA9-C961-4094-8DB5-F4AF67117C3B}" destId="{9E4307A0-442A-40E7-BB80-E28FDD2BEBB2}" srcOrd="0" destOrd="0" presId="urn:microsoft.com/office/officeart/2005/8/layout/hierarchy2"/>
    <dgm:cxn modelId="{0D8F02D6-B26E-4AE5-ADE9-7C0CDEBCA0A9}" type="presOf" srcId="{8EFA3DD6-0F63-41E7-AEEF-D237DAD08C13}" destId="{6CC3C991-6996-4830-A77C-C3F5FB227091}" srcOrd="0" destOrd="0" presId="urn:microsoft.com/office/officeart/2005/8/layout/hierarchy2"/>
    <dgm:cxn modelId="{DEEED548-7647-4182-99A1-E508685F93CB}" type="presOf" srcId="{DC566E23-6B9A-4368-B485-287DE6F3077B}" destId="{ADBEFBBD-9419-4C6D-8334-F28483DD51C0}" srcOrd="1" destOrd="0" presId="urn:microsoft.com/office/officeart/2005/8/layout/hierarchy2"/>
    <dgm:cxn modelId="{0459CEE1-0C8E-4825-B2F9-2CB747DE319E}" type="presOf" srcId="{CAD14885-EAC4-47A1-A4B4-02391475958E}" destId="{B1592EFE-D0D7-4824-9A5B-68CD434B146A}" srcOrd="0" destOrd="0" presId="urn:microsoft.com/office/officeart/2005/8/layout/hierarchy2"/>
    <dgm:cxn modelId="{77914E59-320B-472E-B801-48CAD34425F0}" srcId="{E9D6216B-BCD1-46F5-9E56-71F6016796A6}" destId="{B237CFA9-C961-4094-8DB5-F4AF67117C3B}" srcOrd="0" destOrd="0" parTransId="{9504C9AD-13ED-4980-BD05-ED724CE5CE33}" sibTransId="{9E19E44E-9404-4D47-A878-32DA61FCDB0B}"/>
    <dgm:cxn modelId="{232B933B-80D7-45A0-BF2B-900EF45A0E99}" type="presOf" srcId="{A9E006D9-C5F1-430B-A9A7-28C53984EF56}" destId="{1E4BF715-E5AC-47D4-98AF-B0823DF05067}" srcOrd="0" destOrd="0" presId="urn:microsoft.com/office/officeart/2005/8/layout/hierarchy2"/>
    <dgm:cxn modelId="{7FF5252D-E4B1-4FDA-89F1-BA7296B68F0C}" type="presOf" srcId="{B4686042-C3AF-4437-9844-F806D12651E0}" destId="{3FC06621-39DC-40B4-A901-28209B12E20F}" srcOrd="1" destOrd="0" presId="urn:microsoft.com/office/officeart/2005/8/layout/hierarchy2"/>
    <dgm:cxn modelId="{00A07BE3-483E-46D1-BC66-0CCCEB66D8A3}" type="presOf" srcId="{2B95C692-6D32-4903-9188-A5F1CE060F6C}" destId="{223CEFB9-5CB8-4DDC-9979-B683951D6863}" srcOrd="0" destOrd="0" presId="urn:microsoft.com/office/officeart/2005/8/layout/hierarchy2"/>
    <dgm:cxn modelId="{03BAAF07-EC2E-4B4E-BD17-1320BA387C53}" type="presOf" srcId="{70AC699C-DE3F-4207-A9D0-D5FBC941F029}" destId="{D52CA8CE-BEFA-42F1-88D8-2CB964674F3E}" srcOrd="0" destOrd="0" presId="urn:microsoft.com/office/officeart/2005/8/layout/hierarchy2"/>
    <dgm:cxn modelId="{6EDEAE41-28BE-4C1E-B855-5612EA270A49}" srcId="{8EFA3DD6-0F63-41E7-AEEF-D237DAD08C13}" destId="{A9E006D9-C5F1-430B-A9A7-28C53984EF56}" srcOrd="1" destOrd="0" parTransId="{04D427A2-04CC-4AD0-9213-2F8032E99243}" sibTransId="{99744450-2BA8-42AE-B269-41741EEC47B4}"/>
    <dgm:cxn modelId="{9038AD88-05D2-4385-AF43-F3C239BA3886}" type="presOf" srcId="{406B452A-CE60-4ED9-A415-13294EE77B68}" destId="{63620CEA-95E5-49C1-9CBC-7FFA734C7169}" srcOrd="0" destOrd="0" presId="urn:microsoft.com/office/officeart/2005/8/layout/hierarchy2"/>
    <dgm:cxn modelId="{FB887442-F97A-4D0E-AB93-76BE3C6E5516}" srcId="{8EFA3DD6-0F63-41E7-AEEF-D237DAD08C13}" destId="{406B452A-CE60-4ED9-A415-13294EE77B68}" srcOrd="0" destOrd="0" parTransId="{B4686042-C3AF-4437-9844-F806D12651E0}" sibTransId="{9D90FD60-00ED-4C27-98C1-2D040411C68C}"/>
    <dgm:cxn modelId="{70A303A1-B6A4-41F8-805B-3ECBB03B70AA}" srcId="{2B95C692-6D32-4903-9188-A5F1CE060F6C}" destId="{8EFA3DD6-0F63-41E7-AEEF-D237DAD08C13}" srcOrd="0" destOrd="0" parTransId="{DC566E23-6B9A-4368-B485-287DE6F3077B}" sibTransId="{67DB3850-5D62-4B4A-945C-E4FE4C2291AD}"/>
    <dgm:cxn modelId="{F4DEC2E5-5BFE-44A9-B08F-390075F11220}" srcId="{E9D6216B-BCD1-46F5-9E56-71F6016796A6}" destId="{2B95C692-6D32-4903-9188-A5F1CE060F6C}" srcOrd="2" destOrd="0" parTransId="{A2C1B5B0-EAE9-4B99-86F3-3A67EE1509C1}" sibTransId="{4CB1D2C4-69C7-4EAA-8B6D-115618D56761}"/>
    <dgm:cxn modelId="{934E50FD-FC39-4BAA-8054-9B76A6D9DD11}" srcId="{8EFA3DD6-0F63-41E7-AEEF-D237DAD08C13}" destId="{FF1A4CF3-E317-40F4-940E-94F796A40BBB}" srcOrd="2" destOrd="0" parTransId="{99DB810D-A1CA-428C-A6F7-84AD07A74F32}" sibTransId="{72F7B2E0-5369-4381-BFAA-78C9900FF094}"/>
    <dgm:cxn modelId="{539556A1-8940-4388-968E-3A2ABCEC917C}" srcId="{E9D6216B-BCD1-46F5-9E56-71F6016796A6}" destId="{5CFA06A5-9DB0-41F3-9D59-95C37277CDAA}" srcOrd="4" destOrd="0" parTransId="{312E6826-B8B3-4AC9-9043-6F5E0B97A1E7}" sibTransId="{14F7DBE5-35A4-4D03-88BB-BEE0FE1AAA8F}"/>
    <dgm:cxn modelId="{A039C0CF-DD61-4F7C-8BE4-206F983DE089}" type="presOf" srcId="{04D427A2-04CC-4AD0-9213-2F8032E99243}" destId="{9A548335-8756-4CA7-92AD-D9ACC75E878B}" srcOrd="0" destOrd="0" presId="urn:microsoft.com/office/officeart/2005/8/layout/hierarchy2"/>
    <dgm:cxn modelId="{5BB875F5-AF63-488F-BF01-CB61316B660F}" type="presOf" srcId="{51CA893A-35C8-4388-9366-F93725BBFF4F}" destId="{1C63FB07-D362-48C7-9345-61516E9AEC0E}" srcOrd="0" destOrd="0" presId="urn:microsoft.com/office/officeart/2005/8/layout/hierarchy2"/>
    <dgm:cxn modelId="{B8DF7EFE-2DFF-44DA-86D7-E8A007A7A96D}" type="presOf" srcId="{99DB810D-A1CA-428C-A6F7-84AD07A74F32}" destId="{E0FD6248-BE8D-48DD-B278-35EE0A433D18}" srcOrd="1" destOrd="0" presId="urn:microsoft.com/office/officeart/2005/8/layout/hierarchy2"/>
    <dgm:cxn modelId="{89D82AF4-B17A-4C4B-B75F-4E8522123898}" type="presOf" srcId="{99DB810D-A1CA-428C-A6F7-84AD07A74F32}" destId="{43CB6E22-C1E9-4DAB-856D-75988DD0CC87}" srcOrd="0" destOrd="0" presId="urn:microsoft.com/office/officeart/2005/8/layout/hierarchy2"/>
    <dgm:cxn modelId="{D81DC6A6-3E58-4715-940A-0E1F83F3395A}" type="presOf" srcId="{FF1A4CF3-E317-40F4-940E-94F796A40BBB}" destId="{DD97E6F8-AA64-476A-93C8-A8923511893B}" srcOrd="0" destOrd="0" presId="urn:microsoft.com/office/officeart/2005/8/layout/hierarchy2"/>
    <dgm:cxn modelId="{AEB01FD7-E0B8-4AC9-99B6-1ED84EBEED38}" type="presParOf" srcId="{CE85062E-E173-4772-8F70-3E17D3034ACB}" destId="{6ADEE0B1-EE8E-4359-93E1-2AC9E352A9FD}" srcOrd="0" destOrd="0" presId="urn:microsoft.com/office/officeart/2005/8/layout/hierarchy2"/>
    <dgm:cxn modelId="{212D8690-D4F8-4F8F-B3B8-D95154FB56DF}" type="presParOf" srcId="{6ADEE0B1-EE8E-4359-93E1-2AC9E352A9FD}" destId="{9E4307A0-442A-40E7-BB80-E28FDD2BEBB2}" srcOrd="0" destOrd="0" presId="urn:microsoft.com/office/officeart/2005/8/layout/hierarchy2"/>
    <dgm:cxn modelId="{98B43DA0-4345-47D1-8EC3-61A29224C2AD}" type="presParOf" srcId="{6ADEE0B1-EE8E-4359-93E1-2AC9E352A9FD}" destId="{98BC5727-417F-486C-8998-1F827DD23201}" srcOrd="1" destOrd="0" presId="urn:microsoft.com/office/officeart/2005/8/layout/hierarchy2"/>
    <dgm:cxn modelId="{FC518C8C-962B-47D2-AB67-E6905876988C}" type="presParOf" srcId="{CE85062E-E173-4772-8F70-3E17D3034ACB}" destId="{7523B942-BA89-47E8-B4C8-E248D78010F0}" srcOrd="1" destOrd="0" presId="urn:microsoft.com/office/officeart/2005/8/layout/hierarchy2"/>
    <dgm:cxn modelId="{93431591-CA32-4CB4-88C9-1395699302DD}" type="presParOf" srcId="{7523B942-BA89-47E8-B4C8-E248D78010F0}" destId="{2FFD6D55-D744-474E-B473-AAD0E6FE05FF}" srcOrd="0" destOrd="0" presId="urn:microsoft.com/office/officeart/2005/8/layout/hierarchy2"/>
    <dgm:cxn modelId="{F30F60E3-2EAF-4457-B481-804952379F46}" type="presParOf" srcId="{7523B942-BA89-47E8-B4C8-E248D78010F0}" destId="{4C5D45A6-97A7-4F2C-9D0D-BD0926C37302}" srcOrd="1" destOrd="0" presId="urn:microsoft.com/office/officeart/2005/8/layout/hierarchy2"/>
    <dgm:cxn modelId="{ED055A48-D3A1-49A1-A8E3-D2EFCF08F611}" type="presParOf" srcId="{CE85062E-E173-4772-8F70-3E17D3034ACB}" destId="{E495CA8C-2CE1-4D5B-ABED-1DC1EAC3A149}" srcOrd="2" destOrd="0" presId="urn:microsoft.com/office/officeart/2005/8/layout/hierarchy2"/>
    <dgm:cxn modelId="{72CA830B-E8CF-4DEB-B7A2-991B8BFD5353}" type="presParOf" srcId="{E495CA8C-2CE1-4D5B-ABED-1DC1EAC3A149}" destId="{223CEFB9-5CB8-4DDC-9979-B683951D6863}" srcOrd="0" destOrd="0" presId="urn:microsoft.com/office/officeart/2005/8/layout/hierarchy2"/>
    <dgm:cxn modelId="{E7A0BD6B-BA81-4869-BF7F-20AFA155F98E}" type="presParOf" srcId="{E495CA8C-2CE1-4D5B-ABED-1DC1EAC3A149}" destId="{9683DD62-D54F-4EDC-9B64-19C52DBB0FC9}" srcOrd="1" destOrd="0" presId="urn:microsoft.com/office/officeart/2005/8/layout/hierarchy2"/>
    <dgm:cxn modelId="{04126463-2210-428B-B678-5F1691378EB3}" type="presParOf" srcId="{9683DD62-D54F-4EDC-9B64-19C52DBB0FC9}" destId="{3CA0B1A3-CEEB-4E2C-B418-DBC012BC395F}" srcOrd="0" destOrd="0" presId="urn:microsoft.com/office/officeart/2005/8/layout/hierarchy2"/>
    <dgm:cxn modelId="{DC3C15C2-0643-4E2B-A8A9-A88D49DFE354}" type="presParOf" srcId="{3CA0B1A3-CEEB-4E2C-B418-DBC012BC395F}" destId="{ADBEFBBD-9419-4C6D-8334-F28483DD51C0}" srcOrd="0" destOrd="0" presId="urn:microsoft.com/office/officeart/2005/8/layout/hierarchy2"/>
    <dgm:cxn modelId="{698065C7-50E6-46E8-9183-5B72392124C7}" type="presParOf" srcId="{9683DD62-D54F-4EDC-9B64-19C52DBB0FC9}" destId="{2E25D74E-ED13-43B8-AE2A-BDF158F6E02E}" srcOrd="1" destOrd="0" presId="urn:microsoft.com/office/officeart/2005/8/layout/hierarchy2"/>
    <dgm:cxn modelId="{002C6E6E-3376-41A2-A91E-F982143DD80C}" type="presParOf" srcId="{2E25D74E-ED13-43B8-AE2A-BDF158F6E02E}" destId="{6CC3C991-6996-4830-A77C-C3F5FB227091}" srcOrd="0" destOrd="0" presId="urn:microsoft.com/office/officeart/2005/8/layout/hierarchy2"/>
    <dgm:cxn modelId="{64E12A12-989B-47A0-A9DC-AC503E3A294F}" type="presParOf" srcId="{2E25D74E-ED13-43B8-AE2A-BDF158F6E02E}" destId="{B7D7380B-AE6C-4B86-9260-68FE17652329}" srcOrd="1" destOrd="0" presId="urn:microsoft.com/office/officeart/2005/8/layout/hierarchy2"/>
    <dgm:cxn modelId="{9908E2AC-ED8F-4212-A211-545404D9682C}" type="presParOf" srcId="{B7D7380B-AE6C-4B86-9260-68FE17652329}" destId="{0BABD759-3431-42F1-ACDC-72B3DD1907C9}" srcOrd="0" destOrd="0" presId="urn:microsoft.com/office/officeart/2005/8/layout/hierarchy2"/>
    <dgm:cxn modelId="{C1D7D40D-20FB-4D7F-9871-009E9DEE9434}" type="presParOf" srcId="{0BABD759-3431-42F1-ACDC-72B3DD1907C9}" destId="{3FC06621-39DC-40B4-A901-28209B12E20F}" srcOrd="0" destOrd="0" presId="urn:microsoft.com/office/officeart/2005/8/layout/hierarchy2"/>
    <dgm:cxn modelId="{AAD15BBD-9997-4CB8-869F-59BE91096E42}" type="presParOf" srcId="{B7D7380B-AE6C-4B86-9260-68FE17652329}" destId="{D48B13FB-444C-4331-9BFA-5908DFD8E99B}" srcOrd="1" destOrd="0" presId="urn:microsoft.com/office/officeart/2005/8/layout/hierarchy2"/>
    <dgm:cxn modelId="{264EE599-318A-481E-B3CC-D0876334B27D}" type="presParOf" srcId="{D48B13FB-444C-4331-9BFA-5908DFD8E99B}" destId="{63620CEA-95E5-49C1-9CBC-7FFA734C7169}" srcOrd="0" destOrd="0" presId="urn:microsoft.com/office/officeart/2005/8/layout/hierarchy2"/>
    <dgm:cxn modelId="{06429A11-C6FF-4340-9F9E-1F6B766040B1}" type="presParOf" srcId="{D48B13FB-444C-4331-9BFA-5908DFD8E99B}" destId="{B5D1B8A5-08B2-4A83-8945-4549CDBC028C}" srcOrd="1" destOrd="0" presId="urn:microsoft.com/office/officeart/2005/8/layout/hierarchy2"/>
    <dgm:cxn modelId="{BC863C08-177A-4957-8666-DE0C10387BD1}" type="presParOf" srcId="{B7D7380B-AE6C-4B86-9260-68FE17652329}" destId="{9A548335-8756-4CA7-92AD-D9ACC75E878B}" srcOrd="2" destOrd="0" presId="urn:microsoft.com/office/officeart/2005/8/layout/hierarchy2"/>
    <dgm:cxn modelId="{3D430383-953D-481D-A918-D82D84F7AF0B}" type="presParOf" srcId="{9A548335-8756-4CA7-92AD-D9ACC75E878B}" destId="{A87DE789-0976-4C60-BCCD-CB37E459D0C5}" srcOrd="0" destOrd="0" presId="urn:microsoft.com/office/officeart/2005/8/layout/hierarchy2"/>
    <dgm:cxn modelId="{BDB7E492-0359-4771-BEAA-E6134EF23FD4}" type="presParOf" srcId="{B7D7380B-AE6C-4B86-9260-68FE17652329}" destId="{6D75275B-715A-4E17-BA36-B799669883A0}" srcOrd="3" destOrd="0" presId="urn:microsoft.com/office/officeart/2005/8/layout/hierarchy2"/>
    <dgm:cxn modelId="{803BE886-05FB-47E6-9F43-19C0AB2D04A5}" type="presParOf" srcId="{6D75275B-715A-4E17-BA36-B799669883A0}" destId="{1E4BF715-E5AC-47D4-98AF-B0823DF05067}" srcOrd="0" destOrd="0" presId="urn:microsoft.com/office/officeart/2005/8/layout/hierarchy2"/>
    <dgm:cxn modelId="{AA0C8B3D-1AAD-45D5-A849-8A3089DFF30A}" type="presParOf" srcId="{6D75275B-715A-4E17-BA36-B799669883A0}" destId="{E33E31A9-9947-4BD1-8A72-FE98E9387466}" srcOrd="1" destOrd="0" presId="urn:microsoft.com/office/officeart/2005/8/layout/hierarchy2"/>
    <dgm:cxn modelId="{0809A9CE-4EE3-4FEA-A09F-AE13E1C620D3}" type="presParOf" srcId="{B7D7380B-AE6C-4B86-9260-68FE17652329}" destId="{43CB6E22-C1E9-4DAB-856D-75988DD0CC87}" srcOrd="4" destOrd="0" presId="urn:microsoft.com/office/officeart/2005/8/layout/hierarchy2"/>
    <dgm:cxn modelId="{6A22A4A1-B25F-4E72-88CE-6F1656916AFF}" type="presParOf" srcId="{43CB6E22-C1E9-4DAB-856D-75988DD0CC87}" destId="{E0FD6248-BE8D-48DD-B278-35EE0A433D18}" srcOrd="0" destOrd="0" presId="urn:microsoft.com/office/officeart/2005/8/layout/hierarchy2"/>
    <dgm:cxn modelId="{A34C6E67-FE76-4E30-85E7-770D4FFED8F5}" type="presParOf" srcId="{B7D7380B-AE6C-4B86-9260-68FE17652329}" destId="{2157B5B7-DA17-4933-B0E0-EC582750B397}" srcOrd="5" destOrd="0" presId="urn:microsoft.com/office/officeart/2005/8/layout/hierarchy2"/>
    <dgm:cxn modelId="{92208872-6F7D-48CC-BF3C-6BA4D4A25DC1}" type="presParOf" srcId="{2157B5B7-DA17-4933-B0E0-EC582750B397}" destId="{DD97E6F8-AA64-476A-93C8-A8923511893B}" srcOrd="0" destOrd="0" presId="urn:microsoft.com/office/officeart/2005/8/layout/hierarchy2"/>
    <dgm:cxn modelId="{FCF9249E-0E97-4FE5-90D3-72CAC4E48F56}" type="presParOf" srcId="{2157B5B7-DA17-4933-B0E0-EC582750B397}" destId="{07FD0584-5722-4047-A4A5-89D3E2326A5A}" srcOrd="1" destOrd="0" presId="urn:microsoft.com/office/officeart/2005/8/layout/hierarchy2"/>
    <dgm:cxn modelId="{136CC09E-951A-4CDA-8C10-31965DC45E31}" type="presParOf" srcId="{B7D7380B-AE6C-4B86-9260-68FE17652329}" destId="{D52CA8CE-BEFA-42F1-88D8-2CB964674F3E}" srcOrd="6" destOrd="0" presId="urn:microsoft.com/office/officeart/2005/8/layout/hierarchy2"/>
    <dgm:cxn modelId="{CB490713-85DF-4EAA-BC9F-CC6332C9386C}" type="presParOf" srcId="{D52CA8CE-BEFA-42F1-88D8-2CB964674F3E}" destId="{00070BAD-3440-490B-9D92-DA6AD7BBB783}" srcOrd="0" destOrd="0" presId="urn:microsoft.com/office/officeart/2005/8/layout/hierarchy2"/>
    <dgm:cxn modelId="{FF74D6C1-617A-4931-95A0-4D74A9E2DF3D}" type="presParOf" srcId="{B7D7380B-AE6C-4B86-9260-68FE17652329}" destId="{15BBF3B5-0863-4F63-86A9-24F94B940B03}" srcOrd="7" destOrd="0" presId="urn:microsoft.com/office/officeart/2005/8/layout/hierarchy2"/>
    <dgm:cxn modelId="{07E33444-7559-45BF-A266-8CF30A582BA9}" type="presParOf" srcId="{15BBF3B5-0863-4F63-86A9-24F94B940B03}" destId="{B1592EFE-D0D7-4824-9A5B-68CD434B146A}" srcOrd="0" destOrd="0" presId="urn:microsoft.com/office/officeart/2005/8/layout/hierarchy2"/>
    <dgm:cxn modelId="{0B88634A-2C97-49C5-947D-0E81CFE9BD6C}" type="presParOf" srcId="{15BBF3B5-0863-4F63-86A9-24F94B940B03}" destId="{B4A0E681-03D5-4517-8550-BEB8E92E81CF}" srcOrd="1" destOrd="0" presId="urn:microsoft.com/office/officeart/2005/8/layout/hierarchy2"/>
    <dgm:cxn modelId="{91FC1899-A4E0-4AA8-82C3-726846261F51}" type="presParOf" srcId="{CE85062E-E173-4772-8F70-3E17D3034ACB}" destId="{592DFF38-1BC6-4A39-ACC0-63DA6FC0301C}" srcOrd="3" destOrd="0" presId="urn:microsoft.com/office/officeart/2005/8/layout/hierarchy2"/>
    <dgm:cxn modelId="{6FE9E355-1BFA-43DE-9A32-379F98279553}" type="presParOf" srcId="{592DFF38-1BC6-4A39-ACC0-63DA6FC0301C}" destId="{1C63FB07-D362-48C7-9345-61516E9AEC0E}" srcOrd="0" destOrd="0" presId="urn:microsoft.com/office/officeart/2005/8/layout/hierarchy2"/>
    <dgm:cxn modelId="{EFB9BEBC-0532-4417-9B25-C6FBC8754807}" type="presParOf" srcId="{592DFF38-1BC6-4A39-ACC0-63DA6FC0301C}" destId="{8AFA70FC-5D1A-439E-9A7B-C8F91938F77C}" srcOrd="1" destOrd="0" presId="urn:microsoft.com/office/officeart/2005/8/layout/hierarchy2"/>
    <dgm:cxn modelId="{A128078C-4FC3-4F2B-A6DA-9378B882DA55}" type="presParOf" srcId="{CE85062E-E173-4772-8F70-3E17D3034ACB}" destId="{A5ACE47B-B714-4954-AA29-7CB84CB687E4}" srcOrd="4" destOrd="0" presId="urn:microsoft.com/office/officeart/2005/8/layout/hierarchy2"/>
    <dgm:cxn modelId="{03E4D354-3DCF-41AB-89FA-67BBDD527034}" type="presParOf" srcId="{A5ACE47B-B714-4954-AA29-7CB84CB687E4}" destId="{3DF18E94-3733-4B3D-A886-012A8DF485CE}" srcOrd="0" destOrd="0" presId="urn:microsoft.com/office/officeart/2005/8/layout/hierarchy2"/>
    <dgm:cxn modelId="{FA4A93A2-00EA-4BCD-9286-7B9B9EA8E952}" type="presParOf" srcId="{A5ACE47B-B714-4954-AA29-7CB84CB687E4}" destId="{CBBE2DAF-7B1F-4A1E-A5FD-2CFBA5305EB1}" srcOrd="1" destOrd="0" presId="urn:microsoft.com/office/officeart/2005/8/layout/hierarchy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4307A0-442A-40E7-BB80-E28FDD2BEBB2}">
      <dsp:nvSpPr>
        <dsp:cNvPr id="0" name=""/>
        <dsp:cNvSpPr/>
      </dsp:nvSpPr>
      <dsp:spPr>
        <a:xfrm>
          <a:off x="136267" y="415018"/>
          <a:ext cx="1432238" cy="716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err="1" smtClean="0"/>
            <a:t>exspecta</a:t>
          </a:r>
          <a:r>
            <a:rPr lang="de-CH" sz="2100" kern="1200" dirty="0" smtClean="0"/>
            <a:t>-</a:t>
          </a:r>
          <a:endParaRPr lang="de-CH" sz="2100" kern="1200" dirty="0"/>
        </a:p>
      </dsp:txBody>
      <dsp:txXfrm>
        <a:off x="136267" y="415018"/>
        <a:ext cx="1432238" cy="716119"/>
      </dsp:txXfrm>
    </dsp:sp>
    <dsp:sp modelId="{2FFD6D55-D744-474E-B473-AAD0E6FE05FF}">
      <dsp:nvSpPr>
        <dsp:cNvPr id="0" name=""/>
        <dsp:cNvSpPr/>
      </dsp:nvSpPr>
      <dsp:spPr>
        <a:xfrm>
          <a:off x="136267" y="1238555"/>
          <a:ext cx="1432238" cy="716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err="1" smtClean="0"/>
            <a:t>responde</a:t>
          </a:r>
          <a:r>
            <a:rPr lang="de-CH" sz="2100" kern="1200" dirty="0" smtClean="0"/>
            <a:t>-</a:t>
          </a:r>
          <a:endParaRPr lang="de-CH" sz="2100" kern="1200" dirty="0"/>
        </a:p>
      </dsp:txBody>
      <dsp:txXfrm>
        <a:off x="136267" y="1238555"/>
        <a:ext cx="1432238" cy="716119"/>
      </dsp:txXfrm>
    </dsp:sp>
    <dsp:sp modelId="{223CEFB9-5CB8-4DDC-9979-B683951D6863}">
      <dsp:nvSpPr>
        <dsp:cNvPr id="0" name=""/>
        <dsp:cNvSpPr/>
      </dsp:nvSpPr>
      <dsp:spPr>
        <a:xfrm>
          <a:off x="136267" y="2062091"/>
          <a:ext cx="1432238" cy="716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smtClean="0"/>
            <a:t>habe-</a:t>
          </a:r>
          <a:endParaRPr lang="de-CH" sz="2100" kern="1200" dirty="0"/>
        </a:p>
      </dsp:txBody>
      <dsp:txXfrm>
        <a:off x="136267" y="2062091"/>
        <a:ext cx="1432238" cy="716119"/>
      </dsp:txXfrm>
    </dsp:sp>
    <dsp:sp modelId="{9749B973-1007-48BE-9C7C-7756DD10347D}">
      <dsp:nvSpPr>
        <dsp:cNvPr id="0" name=""/>
        <dsp:cNvSpPr/>
      </dsp:nvSpPr>
      <dsp:spPr>
        <a:xfrm>
          <a:off x="1568505" y="2406836"/>
          <a:ext cx="57289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572895" y="13315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>
        <a:off x="1840630" y="2405829"/>
        <a:ext cx="28644" cy="28644"/>
      </dsp:txXfrm>
    </dsp:sp>
    <dsp:sp modelId="{8A8220A0-6631-4B56-B8E8-C58FD16182AA}">
      <dsp:nvSpPr>
        <dsp:cNvPr id="0" name=""/>
        <dsp:cNvSpPr/>
      </dsp:nvSpPr>
      <dsp:spPr>
        <a:xfrm>
          <a:off x="2141400" y="2062091"/>
          <a:ext cx="1432238" cy="716119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b="1" kern="1200" dirty="0" smtClean="0"/>
            <a:t>-ba-</a:t>
          </a:r>
          <a:endParaRPr lang="de-CH" sz="2100" b="1" kern="1200" dirty="0"/>
        </a:p>
      </dsp:txBody>
      <dsp:txXfrm>
        <a:off x="2141400" y="2062091"/>
        <a:ext cx="1432238" cy="716119"/>
      </dsp:txXfrm>
    </dsp:sp>
    <dsp:sp modelId="{99EAE90C-7042-4DFD-BAE2-890438649C66}">
      <dsp:nvSpPr>
        <dsp:cNvPr id="0" name=""/>
        <dsp:cNvSpPr/>
      </dsp:nvSpPr>
      <dsp:spPr>
        <a:xfrm rot="17132988">
          <a:off x="2791554" y="1377414"/>
          <a:ext cx="213706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137063" y="1331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 rot="17132988">
        <a:off x="3806659" y="1337303"/>
        <a:ext cx="106853" cy="106853"/>
      </dsp:txXfrm>
    </dsp:sp>
    <dsp:sp modelId="{B301F7A8-C597-4334-B0D7-DAA7EAAEB60B}">
      <dsp:nvSpPr>
        <dsp:cNvPr id="0" name=""/>
        <dsp:cNvSpPr/>
      </dsp:nvSpPr>
      <dsp:spPr>
        <a:xfrm>
          <a:off x="4146533" y="3249"/>
          <a:ext cx="1432238" cy="71611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smtClean="0"/>
            <a:t>--m</a:t>
          </a:r>
          <a:endParaRPr lang="de-CH" sz="2100" kern="1200" dirty="0"/>
        </a:p>
      </dsp:txBody>
      <dsp:txXfrm>
        <a:off x="4146533" y="3249"/>
        <a:ext cx="1432238" cy="716119"/>
      </dsp:txXfrm>
    </dsp:sp>
    <dsp:sp modelId="{5A6F083C-629D-4FF6-B1A2-567C2FC7A110}">
      <dsp:nvSpPr>
        <dsp:cNvPr id="0" name=""/>
        <dsp:cNvSpPr/>
      </dsp:nvSpPr>
      <dsp:spPr>
        <a:xfrm rot="17692822">
          <a:off x="3179243" y="1789183"/>
          <a:ext cx="136168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61685" y="1331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17692822">
        <a:off x="3826044" y="1768456"/>
        <a:ext cx="68084" cy="68084"/>
      </dsp:txXfrm>
    </dsp:sp>
    <dsp:sp modelId="{2379D415-31EC-442A-A61D-978147A2547B}">
      <dsp:nvSpPr>
        <dsp:cNvPr id="0" name=""/>
        <dsp:cNvSpPr/>
      </dsp:nvSpPr>
      <dsp:spPr>
        <a:xfrm>
          <a:off x="4146533" y="826786"/>
          <a:ext cx="1432238" cy="71611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smtClean="0"/>
            <a:t>-s</a:t>
          </a:r>
          <a:endParaRPr lang="de-CH" sz="2100" kern="1200" dirty="0"/>
        </a:p>
      </dsp:txBody>
      <dsp:txXfrm>
        <a:off x="4146533" y="826786"/>
        <a:ext cx="1432238" cy="716119"/>
      </dsp:txXfrm>
    </dsp:sp>
    <dsp:sp modelId="{101672BA-2D1B-4858-A86B-AE2BF561A1A5}">
      <dsp:nvSpPr>
        <dsp:cNvPr id="0" name=""/>
        <dsp:cNvSpPr/>
      </dsp:nvSpPr>
      <dsp:spPr>
        <a:xfrm rot="19457599">
          <a:off x="3507324" y="2200951"/>
          <a:ext cx="70552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05522" y="1331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19457599">
        <a:off x="3842448" y="2196629"/>
        <a:ext cx="35276" cy="35276"/>
      </dsp:txXfrm>
    </dsp:sp>
    <dsp:sp modelId="{78A9FE55-34F9-4C5F-BBC2-84C477D121D4}">
      <dsp:nvSpPr>
        <dsp:cNvPr id="0" name=""/>
        <dsp:cNvSpPr/>
      </dsp:nvSpPr>
      <dsp:spPr>
        <a:xfrm>
          <a:off x="4146533" y="1650323"/>
          <a:ext cx="1432238" cy="71611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smtClean="0"/>
            <a:t>-t</a:t>
          </a:r>
          <a:endParaRPr lang="de-CH" sz="2100" kern="1200" dirty="0"/>
        </a:p>
      </dsp:txBody>
      <dsp:txXfrm>
        <a:off x="4146533" y="1650323"/>
        <a:ext cx="1432238" cy="716119"/>
      </dsp:txXfrm>
    </dsp:sp>
    <dsp:sp modelId="{EFE662C0-27F6-4C38-934E-D987AA1F475D}">
      <dsp:nvSpPr>
        <dsp:cNvPr id="0" name=""/>
        <dsp:cNvSpPr/>
      </dsp:nvSpPr>
      <dsp:spPr>
        <a:xfrm rot="2142401">
          <a:off x="3507324" y="2612720"/>
          <a:ext cx="70552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705522" y="1331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2142401">
        <a:off x="3842448" y="2608397"/>
        <a:ext cx="35276" cy="35276"/>
      </dsp:txXfrm>
    </dsp:sp>
    <dsp:sp modelId="{CA23A127-4829-4FF3-829C-BA001E73C873}">
      <dsp:nvSpPr>
        <dsp:cNvPr id="0" name=""/>
        <dsp:cNvSpPr/>
      </dsp:nvSpPr>
      <dsp:spPr>
        <a:xfrm>
          <a:off x="4146533" y="2473860"/>
          <a:ext cx="1432238" cy="71611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smtClean="0"/>
            <a:t>-mus</a:t>
          </a:r>
          <a:endParaRPr lang="de-CH" sz="2100" kern="1200" dirty="0"/>
        </a:p>
      </dsp:txBody>
      <dsp:txXfrm>
        <a:off x="4146533" y="2473860"/>
        <a:ext cx="1432238" cy="716119"/>
      </dsp:txXfrm>
    </dsp:sp>
    <dsp:sp modelId="{5FC85820-C6CD-4B04-8929-ED8087BD148E}">
      <dsp:nvSpPr>
        <dsp:cNvPr id="0" name=""/>
        <dsp:cNvSpPr/>
      </dsp:nvSpPr>
      <dsp:spPr>
        <a:xfrm rot="3907178">
          <a:off x="3179243" y="3024488"/>
          <a:ext cx="1361685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361685" y="1331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3907178">
        <a:off x="3826044" y="3003762"/>
        <a:ext cx="68084" cy="68084"/>
      </dsp:txXfrm>
    </dsp:sp>
    <dsp:sp modelId="{1CC6B979-9A07-4235-AD2B-D90815A02B5D}">
      <dsp:nvSpPr>
        <dsp:cNvPr id="0" name=""/>
        <dsp:cNvSpPr/>
      </dsp:nvSpPr>
      <dsp:spPr>
        <a:xfrm>
          <a:off x="4146533" y="3297397"/>
          <a:ext cx="1432238" cy="71611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smtClean="0"/>
            <a:t>-</a:t>
          </a:r>
          <a:r>
            <a:rPr lang="de-CH" sz="2100" kern="1200" dirty="0" err="1" smtClean="0"/>
            <a:t>tis</a:t>
          </a:r>
          <a:endParaRPr lang="de-CH" sz="2100" kern="1200" dirty="0"/>
        </a:p>
      </dsp:txBody>
      <dsp:txXfrm>
        <a:off x="4146533" y="3297397"/>
        <a:ext cx="1432238" cy="716119"/>
      </dsp:txXfrm>
    </dsp:sp>
    <dsp:sp modelId="{5B9A00DC-D488-46FC-9DD2-2D4074125026}">
      <dsp:nvSpPr>
        <dsp:cNvPr id="0" name=""/>
        <dsp:cNvSpPr/>
      </dsp:nvSpPr>
      <dsp:spPr>
        <a:xfrm rot="4467012">
          <a:off x="2791554" y="3436257"/>
          <a:ext cx="2137063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2137063" y="13315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700" kern="1200"/>
        </a:p>
      </dsp:txBody>
      <dsp:txXfrm rot="4467012">
        <a:off x="3806659" y="3396146"/>
        <a:ext cx="106853" cy="106853"/>
      </dsp:txXfrm>
    </dsp:sp>
    <dsp:sp modelId="{BD3E8B22-3912-4F33-875C-B208651F1B39}">
      <dsp:nvSpPr>
        <dsp:cNvPr id="0" name=""/>
        <dsp:cNvSpPr/>
      </dsp:nvSpPr>
      <dsp:spPr>
        <a:xfrm>
          <a:off x="4146533" y="4120934"/>
          <a:ext cx="1432238" cy="716119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smtClean="0"/>
            <a:t>-nt</a:t>
          </a:r>
          <a:endParaRPr lang="de-CH" sz="2100" kern="1200" dirty="0"/>
        </a:p>
      </dsp:txBody>
      <dsp:txXfrm>
        <a:off x="4146533" y="4120934"/>
        <a:ext cx="1432238" cy="716119"/>
      </dsp:txXfrm>
    </dsp:sp>
    <dsp:sp modelId="{1C63FB07-D362-48C7-9345-61516E9AEC0E}">
      <dsp:nvSpPr>
        <dsp:cNvPr id="0" name=""/>
        <dsp:cNvSpPr/>
      </dsp:nvSpPr>
      <dsp:spPr>
        <a:xfrm>
          <a:off x="136267" y="2885628"/>
          <a:ext cx="1432238" cy="716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err="1" smtClean="0"/>
            <a:t>sole</a:t>
          </a:r>
          <a:r>
            <a:rPr lang="de-CH" sz="2100" kern="1200" dirty="0" smtClean="0"/>
            <a:t>-</a:t>
          </a:r>
          <a:endParaRPr lang="de-CH" sz="2100" kern="1200" dirty="0"/>
        </a:p>
      </dsp:txBody>
      <dsp:txXfrm>
        <a:off x="136267" y="2885628"/>
        <a:ext cx="1432238" cy="716119"/>
      </dsp:txXfrm>
    </dsp:sp>
    <dsp:sp modelId="{3DF18E94-3733-4B3D-A886-012A8DF485CE}">
      <dsp:nvSpPr>
        <dsp:cNvPr id="0" name=""/>
        <dsp:cNvSpPr/>
      </dsp:nvSpPr>
      <dsp:spPr>
        <a:xfrm>
          <a:off x="136267" y="3709165"/>
          <a:ext cx="1432238" cy="7161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2100" kern="1200" dirty="0" err="1" smtClean="0"/>
            <a:t>pugna</a:t>
          </a:r>
          <a:r>
            <a:rPr lang="de-CH" sz="2100" kern="1200" dirty="0" smtClean="0"/>
            <a:t>-</a:t>
          </a:r>
          <a:endParaRPr lang="de-CH" sz="2100" kern="1200" dirty="0"/>
        </a:p>
      </dsp:txBody>
      <dsp:txXfrm>
        <a:off x="136267" y="3709165"/>
        <a:ext cx="1432238" cy="71611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4307A0-442A-40E7-BB80-E28FDD2BEBB2}">
      <dsp:nvSpPr>
        <dsp:cNvPr id="0" name=""/>
        <dsp:cNvSpPr/>
      </dsp:nvSpPr>
      <dsp:spPr>
        <a:xfrm>
          <a:off x="133" y="881559"/>
          <a:ext cx="1098994" cy="549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err="1" smtClean="0"/>
            <a:t>pon</a:t>
          </a:r>
          <a:r>
            <a:rPr lang="de-CH" sz="3100" kern="1200" dirty="0" smtClean="0"/>
            <a:t>-</a:t>
          </a:r>
          <a:endParaRPr lang="de-CH" sz="3100" kern="1200" dirty="0"/>
        </a:p>
      </dsp:txBody>
      <dsp:txXfrm>
        <a:off x="133" y="881559"/>
        <a:ext cx="1098994" cy="549497"/>
      </dsp:txXfrm>
    </dsp:sp>
    <dsp:sp modelId="{2FFD6D55-D744-474E-B473-AAD0E6FE05FF}">
      <dsp:nvSpPr>
        <dsp:cNvPr id="0" name=""/>
        <dsp:cNvSpPr/>
      </dsp:nvSpPr>
      <dsp:spPr>
        <a:xfrm>
          <a:off x="133" y="1513480"/>
          <a:ext cx="1098994" cy="549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err="1" smtClean="0"/>
            <a:t>audi</a:t>
          </a:r>
          <a:r>
            <a:rPr lang="de-CH" sz="3100" kern="1200" dirty="0" smtClean="0"/>
            <a:t>-</a:t>
          </a:r>
          <a:endParaRPr lang="de-CH" sz="3100" kern="1200" dirty="0"/>
        </a:p>
      </dsp:txBody>
      <dsp:txXfrm>
        <a:off x="133" y="1513480"/>
        <a:ext cx="1098994" cy="549497"/>
      </dsp:txXfrm>
    </dsp:sp>
    <dsp:sp modelId="{223CEFB9-5CB8-4DDC-9979-B683951D6863}">
      <dsp:nvSpPr>
        <dsp:cNvPr id="0" name=""/>
        <dsp:cNvSpPr/>
      </dsp:nvSpPr>
      <dsp:spPr>
        <a:xfrm>
          <a:off x="133" y="2145402"/>
          <a:ext cx="1098994" cy="549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err="1" smtClean="0"/>
            <a:t>bib</a:t>
          </a:r>
          <a:r>
            <a:rPr lang="de-CH" sz="3100" kern="1200" dirty="0" smtClean="0"/>
            <a:t>-</a:t>
          </a:r>
          <a:endParaRPr lang="de-CH" sz="3100" kern="1200" dirty="0"/>
        </a:p>
      </dsp:txBody>
      <dsp:txXfrm>
        <a:off x="133" y="2145402"/>
        <a:ext cx="1098994" cy="549497"/>
      </dsp:txXfrm>
    </dsp:sp>
    <dsp:sp modelId="{3CA0B1A3-CEEB-4E2C-B418-DBC012BC395F}">
      <dsp:nvSpPr>
        <dsp:cNvPr id="0" name=""/>
        <dsp:cNvSpPr/>
      </dsp:nvSpPr>
      <dsp:spPr>
        <a:xfrm>
          <a:off x="1099128" y="2409934"/>
          <a:ext cx="439597" cy="20434"/>
        </a:xfrm>
        <a:custGeom>
          <a:avLst/>
          <a:gdLst/>
          <a:ahLst/>
          <a:cxnLst/>
          <a:rect l="0" t="0" r="0" b="0"/>
          <a:pathLst>
            <a:path>
              <a:moveTo>
                <a:pt x="0" y="10217"/>
              </a:moveTo>
              <a:lnTo>
                <a:pt x="439597" y="10217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>
        <a:off x="1307937" y="2409161"/>
        <a:ext cx="21979" cy="21979"/>
      </dsp:txXfrm>
    </dsp:sp>
    <dsp:sp modelId="{6CC3C991-6996-4830-A77C-C3F5FB227091}">
      <dsp:nvSpPr>
        <dsp:cNvPr id="0" name=""/>
        <dsp:cNvSpPr/>
      </dsp:nvSpPr>
      <dsp:spPr>
        <a:xfrm>
          <a:off x="1538726" y="2145402"/>
          <a:ext cx="1098994" cy="549497"/>
        </a:xfrm>
        <a:prstGeom prst="roundRect">
          <a:avLst>
            <a:gd name="adj" fmla="val 10000"/>
          </a:avLst>
        </a:prstGeom>
        <a:solidFill>
          <a:srgbClr val="FF0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b="1" kern="1200" dirty="0" smtClean="0"/>
            <a:t>-e-</a:t>
          </a:r>
          <a:endParaRPr lang="de-CH" sz="3100" b="1" kern="1200" dirty="0"/>
        </a:p>
      </dsp:txBody>
      <dsp:txXfrm>
        <a:off x="1538726" y="2145402"/>
        <a:ext cx="1098994" cy="549497"/>
      </dsp:txXfrm>
    </dsp:sp>
    <dsp:sp modelId="{9749B973-1007-48BE-9C7C-7756DD10347D}">
      <dsp:nvSpPr>
        <dsp:cNvPr id="0" name=""/>
        <dsp:cNvSpPr/>
      </dsp:nvSpPr>
      <dsp:spPr>
        <a:xfrm>
          <a:off x="2637720" y="2409934"/>
          <a:ext cx="439597" cy="20434"/>
        </a:xfrm>
        <a:custGeom>
          <a:avLst/>
          <a:gdLst/>
          <a:ahLst/>
          <a:cxnLst/>
          <a:rect l="0" t="0" r="0" b="0"/>
          <a:pathLst>
            <a:path>
              <a:moveTo>
                <a:pt x="0" y="10217"/>
              </a:moveTo>
              <a:lnTo>
                <a:pt x="439597" y="1021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>
        <a:off x="2846529" y="2409161"/>
        <a:ext cx="21979" cy="21979"/>
      </dsp:txXfrm>
    </dsp:sp>
    <dsp:sp modelId="{8A8220A0-6631-4B56-B8E8-C58FD16182AA}">
      <dsp:nvSpPr>
        <dsp:cNvPr id="0" name=""/>
        <dsp:cNvSpPr/>
      </dsp:nvSpPr>
      <dsp:spPr>
        <a:xfrm>
          <a:off x="3077318" y="2145402"/>
          <a:ext cx="1098994" cy="549497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b="1" kern="1200" dirty="0" smtClean="0"/>
            <a:t>-ba-</a:t>
          </a:r>
          <a:endParaRPr lang="de-CH" sz="3100" b="1" kern="1200" dirty="0"/>
        </a:p>
      </dsp:txBody>
      <dsp:txXfrm>
        <a:off x="3077318" y="2145402"/>
        <a:ext cx="1098994" cy="549497"/>
      </dsp:txXfrm>
    </dsp:sp>
    <dsp:sp modelId="{0B56CF5E-DB3A-4433-B220-4FDC260211FB}">
      <dsp:nvSpPr>
        <dsp:cNvPr id="0" name=""/>
        <dsp:cNvSpPr/>
      </dsp:nvSpPr>
      <dsp:spPr>
        <a:xfrm rot="17132988">
          <a:off x="3576198" y="1620031"/>
          <a:ext cx="1639825" cy="20434"/>
        </a:xfrm>
        <a:custGeom>
          <a:avLst/>
          <a:gdLst/>
          <a:ahLst/>
          <a:cxnLst/>
          <a:rect l="0" t="0" r="0" b="0"/>
          <a:pathLst>
            <a:path>
              <a:moveTo>
                <a:pt x="0" y="10217"/>
              </a:moveTo>
              <a:lnTo>
                <a:pt x="1639825" y="1021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17132988">
        <a:off x="4355116" y="1589253"/>
        <a:ext cx="81991" cy="81991"/>
      </dsp:txXfrm>
    </dsp:sp>
    <dsp:sp modelId="{C5B42E3B-48FD-4D93-B7C0-EFE05EAF7979}">
      <dsp:nvSpPr>
        <dsp:cNvPr id="0" name=""/>
        <dsp:cNvSpPr/>
      </dsp:nvSpPr>
      <dsp:spPr>
        <a:xfrm>
          <a:off x="4615910" y="565598"/>
          <a:ext cx="1098994" cy="54949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smtClean="0"/>
            <a:t>-m</a:t>
          </a:r>
          <a:endParaRPr lang="de-CH" sz="3100" kern="1200" dirty="0"/>
        </a:p>
      </dsp:txBody>
      <dsp:txXfrm>
        <a:off x="4615910" y="565598"/>
        <a:ext cx="1098994" cy="549497"/>
      </dsp:txXfrm>
    </dsp:sp>
    <dsp:sp modelId="{6778A91E-63AA-4C4B-B65B-94DB82B939A5}">
      <dsp:nvSpPr>
        <dsp:cNvPr id="0" name=""/>
        <dsp:cNvSpPr/>
      </dsp:nvSpPr>
      <dsp:spPr>
        <a:xfrm rot="17692822">
          <a:off x="3873682" y="1935992"/>
          <a:ext cx="1044857" cy="20434"/>
        </a:xfrm>
        <a:custGeom>
          <a:avLst/>
          <a:gdLst/>
          <a:ahLst/>
          <a:cxnLst/>
          <a:rect l="0" t="0" r="0" b="0"/>
          <a:pathLst>
            <a:path>
              <a:moveTo>
                <a:pt x="0" y="10217"/>
              </a:moveTo>
              <a:lnTo>
                <a:pt x="1044857" y="1021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17692822">
        <a:off x="4369990" y="1920088"/>
        <a:ext cx="52242" cy="52242"/>
      </dsp:txXfrm>
    </dsp:sp>
    <dsp:sp modelId="{83B56C40-76D7-4ADD-B3E3-7E718560AF93}">
      <dsp:nvSpPr>
        <dsp:cNvPr id="0" name=""/>
        <dsp:cNvSpPr/>
      </dsp:nvSpPr>
      <dsp:spPr>
        <a:xfrm>
          <a:off x="4615910" y="1197520"/>
          <a:ext cx="1098994" cy="54949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smtClean="0"/>
            <a:t>-s</a:t>
          </a:r>
          <a:endParaRPr lang="de-CH" sz="3100" kern="1200" dirty="0"/>
        </a:p>
      </dsp:txBody>
      <dsp:txXfrm>
        <a:off x="4615910" y="1197520"/>
        <a:ext cx="1098994" cy="549497"/>
      </dsp:txXfrm>
    </dsp:sp>
    <dsp:sp modelId="{D55B5D10-1317-478C-9148-A300FF7C5317}">
      <dsp:nvSpPr>
        <dsp:cNvPr id="0" name=""/>
        <dsp:cNvSpPr/>
      </dsp:nvSpPr>
      <dsp:spPr>
        <a:xfrm rot="19457599">
          <a:off x="4125428" y="2251953"/>
          <a:ext cx="541366" cy="20434"/>
        </a:xfrm>
        <a:custGeom>
          <a:avLst/>
          <a:gdLst/>
          <a:ahLst/>
          <a:cxnLst/>
          <a:rect l="0" t="0" r="0" b="0"/>
          <a:pathLst>
            <a:path>
              <a:moveTo>
                <a:pt x="0" y="10217"/>
              </a:moveTo>
              <a:lnTo>
                <a:pt x="541366" y="1021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19457599">
        <a:off x="4382577" y="2248636"/>
        <a:ext cx="27068" cy="27068"/>
      </dsp:txXfrm>
    </dsp:sp>
    <dsp:sp modelId="{AFC4492F-F3E3-4EFC-BB50-30A10D9DE9EF}">
      <dsp:nvSpPr>
        <dsp:cNvPr id="0" name=""/>
        <dsp:cNvSpPr/>
      </dsp:nvSpPr>
      <dsp:spPr>
        <a:xfrm>
          <a:off x="4615910" y="1829441"/>
          <a:ext cx="1098994" cy="54949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smtClean="0"/>
            <a:t>-t</a:t>
          </a:r>
          <a:endParaRPr lang="de-CH" sz="3100" kern="1200" dirty="0"/>
        </a:p>
      </dsp:txBody>
      <dsp:txXfrm>
        <a:off x="4615910" y="1829441"/>
        <a:ext cx="1098994" cy="549497"/>
      </dsp:txXfrm>
    </dsp:sp>
    <dsp:sp modelId="{A50D003F-7334-4254-9584-CB658C1D8420}">
      <dsp:nvSpPr>
        <dsp:cNvPr id="0" name=""/>
        <dsp:cNvSpPr/>
      </dsp:nvSpPr>
      <dsp:spPr>
        <a:xfrm rot="2142401">
          <a:off x="4125428" y="2567914"/>
          <a:ext cx="541366" cy="20434"/>
        </a:xfrm>
        <a:custGeom>
          <a:avLst/>
          <a:gdLst/>
          <a:ahLst/>
          <a:cxnLst/>
          <a:rect l="0" t="0" r="0" b="0"/>
          <a:pathLst>
            <a:path>
              <a:moveTo>
                <a:pt x="0" y="10217"/>
              </a:moveTo>
              <a:lnTo>
                <a:pt x="541366" y="1021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2142401">
        <a:off x="4382577" y="2564597"/>
        <a:ext cx="27068" cy="27068"/>
      </dsp:txXfrm>
    </dsp:sp>
    <dsp:sp modelId="{A894C013-7500-4298-B7A1-79323945817E}">
      <dsp:nvSpPr>
        <dsp:cNvPr id="0" name=""/>
        <dsp:cNvSpPr/>
      </dsp:nvSpPr>
      <dsp:spPr>
        <a:xfrm>
          <a:off x="4615910" y="2461363"/>
          <a:ext cx="1098994" cy="54949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smtClean="0"/>
            <a:t>-mus</a:t>
          </a:r>
          <a:endParaRPr lang="de-CH" sz="3100" kern="1200" dirty="0"/>
        </a:p>
      </dsp:txBody>
      <dsp:txXfrm>
        <a:off x="4615910" y="2461363"/>
        <a:ext cx="1098994" cy="549497"/>
      </dsp:txXfrm>
    </dsp:sp>
    <dsp:sp modelId="{971BA00B-A3B1-4297-A1F0-06A37FF547A8}">
      <dsp:nvSpPr>
        <dsp:cNvPr id="0" name=""/>
        <dsp:cNvSpPr/>
      </dsp:nvSpPr>
      <dsp:spPr>
        <a:xfrm rot="3907178">
          <a:off x="3873682" y="2883875"/>
          <a:ext cx="1044857" cy="20434"/>
        </a:xfrm>
        <a:custGeom>
          <a:avLst/>
          <a:gdLst/>
          <a:ahLst/>
          <a:cxnLst/>
          <a:rect l="0" t="0" r="0" b="0"/>
          <a:pathLst>
            <a:path>
              <a:moveTo>
                <a:pt x="0" y="10217"/>
              </a:moveTo>
              <a:lnTo>
                <a:pt x="1044857" y="1021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3907178">
        <a:off x="4369990" y="2867971"/>
        <a:ext cx="52242" cy="52242"/>
      </dsp:txXfrm>
    </dsp:sp>
    <dsp:sp modelId="{D9C66063-0F02-40A2-940F-00CE378F87ED}">
      <dsp:nvSpPr>
        <dsp:cNvPr id="0" name=""/>
        <dsp:cNvSpPr/>
      </dsp:nvSpPr>
      <dsp:spPr>
        <a:xfrm>
          <a:off x="4615910" y="3093285"/>
          <a:ext cx="1098994" cy="54949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smtClean="0"/>
            <a:t>-</a:t>
          </a:r>
          <a:r>
            <a:rPr lang="de-CH" sz="3100" kern="1200" dirty="0" err="1" smtClean="0"/>
            <a:t>tis</a:t>
          </a:r>
          <a:endParaRPr lang="de-CH" sz="3100" kern="1200" dirty="0"/>
        </a:p>
      </dsp:txBody>
      <dsp:txXfrm>
        <a:off x="4615910" y="3093285"/>
        <a:ext cx="1098994" cy="549497"/>
      </dsp:txXfrm>
    </dsp:sp>
    <dsp:sp modelId="{5B9A00DC-D488-46FC-9DD2-2D4074125026}">
      <dsp:nvSpPr>
        <dsp:cNvPr id="0" name=""/>
        <dsp:cNvSpPr/>
      </dsp:nvSpPr>
      <dsp:spPr>
        <a:xfrm rot="4467012">
          <a:off x="3576198" y="3199836"/>
          <a:ext cx="1639825" cy="20434"/>
        </a:xfrm>
        <a:custGeom>
          <a:avLst/>
          <a:gdLst/>
          <a:ahLst/>
          <a:cxnLst/>
          <a:rect l="0" t="0" r="0" b="0"/>
          <a:pathLst>
            <a:path>
              <a:moveTo>
                <a:pt x="0" y="10217"/>
              </a:moveTo>
              <a:lnTo>
                <a:pt x="1639825" y="10217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4467012">
        <a:off x="4355116" y="3169058"/>
        <a:ext cx="81991" cy="81991"/>
      </dsp:txXfrm>
    </dsp:sp>
    <dsp:sp modelId="{BD3E8B22-3912-4F33-875C-B208651F1B39}">
      <dsp:nvSpPr>
        <dsp:cNvPr id="0" name=""/>
        <dsp:cNvSpPr/>
      </dsp:nvSpPr>
      <dsp:spPr>
        <a:xfrm>
          <a:off x="4615910" y="3725207"/>
          <a:ext cx="1098994" cy="549497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smtClean="0"/>
            <a:t>-nt</a:t>
          </a:r>
          <a:endParaRPr lang="de-CH" sz="3100" kern="1200" dirty="0"/>
        </a:p>
      </dsp:txBody>
      <dsp:txXfrm>
        <a:off x="4615910" y="3725207"/>
        <a:ext cx="1098994" cy="549497"/>
      </dsp:txXfrm>
    </dsp:sp>
    <dsp:sp modelId="{1C63FB07-D362-48C7-9345-61516E9AEC0E}">
      <dsp:nvSpPr>
        <dsp:cNvPr id="0" name=""/>
        <dsp:cNvSpPr/>
      </dsp:nvSpPr>
      <dsp:spPr>
        <a:xfrm>
          <a:off x="133" y="2777324"/>
          <a:ext cx="1098994" cy="549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err="1" smtClean="0"/>
            <a:t>veni</a:t>
          </a:r>
          <a:r>
            <a:rPr lang="de-CH" sz="3100" kern="1200" dirty="0" smtClean="0"/>
            <a:t>-</a:t>
          </a:r>
          <a:endParaRPr lang="de-CH" sz="3100" kern="1200" dirty="0"/>
        </a:p>
      </dsp:txBody>
      <dsp:txXfrm>
        <a:off x="133" y="2777324"/>
        <a:ext cx="1098994" cy="549497"/>
      </dsp:txXfrm>
    </dsp:sp>
    <dsp:sp modelId="{3DF18E94-3733-4B3D-A886-012A8DF485CE}">
      <dsp:nvSpPr>
        <dsp:cNvPr id="0" name=""/>
        <dsp:cNvSpPr/>
      </dsp:nvSpPr>
      <dsp:spPr>
        <a:xfrm>
          <a:off x="133" y="3409246"/>
          <a:ext cx="1098994" cy="54949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100" kern="1200" dirty="0" err="1" smtClean="0"/>
            <a:t>capi</a:t>
          </a:r>
          <a:r>
            <a:rPr lang="de-CH" sz="3100" kern="1200" dirty="0" smtClean="0"/>
            <a:t>-</a:t>
          </a:r>
          <a:endParaRPr lang="de-CH" sz="3100" kern="1200" dirty="0"/>
        </a:p>
      </dsp:txBody>
      <dsp:txXfrm>
        <a:off x="133" y="3409246"/>
        <a:ext cx="1098994" cy="54949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4307A0-442A-40E7-BB80-E28FDD2BEBB2}">
      <dsp:nvSpPr>
        <dsp:cNvPr id="0" name=""/>
        <dsp:cNvSpPr/>
      </dsp:nvSpPr>
      <dsp:spPr>
        <a:xfrm>
          <a:off x="1551" y="315754"/>
          <a:ext cx="1503140" cy="75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kern="1200" dirty="0" smtClean="0"/>
            <a:t>mach-</a:t>
          </a:r>
          <a:endParaRPr lang="de-CH" sz="3400" kern="1200" dirty="0"/>
        </a:p>
      </dsp:txBody>
      <dsp:txXfrm>
        <a:off x="1551" y="315754"/>
        <a:ext cx="1503140" cy="751570"/>
      </dsp:txXfrm>
    </dsp:sp>
    <dsp:sp modelId="{2FFD6D55-D744-474E-B473-AAD0E6FE05FF}">
      <dsp:nvSpPr>
        <dsp:cNvPr id="0" name=""/>
        <dsp:cNvSpPr/>
      </dsp:nvSpPr>
      <dsp:spPr>
        <a:xfrm>
          <a:off x="1551" y="1180060"/>
          <a:ext cx="1503140" cy="75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kern="1200" dirty="0" smtClean="0"/>
            <a:t>sag-</a:t>
          </a:r>
          <a:endParaRPr lang="de-CH" sz="3400" kern="1200" dirty="0"/>
        </a:p>
      </dsp:txBody>
      <dsp:txXfrm>
        <a:off x="1551" y="1180060"/>
        <a:ext cx="1503140" cy="751570"/>
      </dsp:txXfrm>
    </dsp:sp>
    <dsp:sp modelId="{223CEFB9-5CB8-4DDC-9979-B683951D6863}">
      <dsp:nvSpPr>
        <dsp:cNvPr id="0" name=""/>
        <dsp:cNvSpPr/>
      </dsp:nvSpPr>
      <dsp:spPr>
        <a:xfrm>
          <a:off x="1551" y="2044366"/>
          <a:ext cx="1503140" cy="75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kern="1200" dirty="0" smtClean="0"/>
            <a:t>schau-</a:t>
          </a:r>
          <a:endParaRPr lang="de-CH" sz="3400" kern="1200" dirty="0"/>
        </a:p>
      </dsp:txBody>
      <dsp:txXfrm>
        <a:off x="1551" y="2044366"/>
        <a:ext cx="1503140" cy="751570"/>
      </dsp:txXfrm>
    </dsp:sp>
    <dsp:sp modelId="{3CA0B1A3-CEEB-4E2C-B418-DBC012BC395F}">
      <dsp:nvSpPr>
        <dsp:cNvPr id="0" name=""/>
        <dsp:cNvSpPr/>
      </dsp:nvSpPr>
      <dsp:spPr>
        <a:xfrm>
          <a:off x="1504692" y="2406176"/>
          <a:ext cx="601256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601256" y="13974"/>
              </a:lnTo>
            </a:path>
          </a:pathLst>
        </a:custGeom>
        <a:noFill/>
        <a:ln w="25400" cap="flat" cmpd="sng" algn="ctr">
          <a:solidFill>
            <a:schemeClr val="accent6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>
        <a:off x="1790289" y="2405120"/>
        <a:ext cx="30062" cy="30062"/>
      </dsp:txXfrm>
    </dsp:sp>
    <dsp:sp modelId="{6CC3C991-6996-4830-A77C-C3F5FB227091}">
      <dsp:nvSpPr>
        <dsp:cNvPr id="0" name=""/>
        <dsp:cNvSpPr/>
      </dsp:nvSpPr>
      <dsp:spPr>
        <a:xfrm>
          <a:off x="2105949" y="2044366"/>
          <a:ext cx="1503140" cy="751570"/>
        </a:xfrm>
        <a:prstGeom prst="roundRect">
          <a:avLst>
            <a:gd name="adj" fmla="val 10000"/>
          </a:avLst>
        </a:prstGeom>
        <a:solidFill>
          <a:srgbClr val="FFC00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b="1" kern="1200" dirty="0" smtClean="0"/>
            <a:t>-t-</a:t>
          </a:r>
          <a:endParaRPr lang="de-CH" sz="3400" b="1" kern="1200" dirty="0"/>
        </a:p>
      </dsp:txBody>
      <dsp:txXfrm>
        <a:off x="2105949" y="2044366"/>
        <a:ext cx="1503140" cy="751570"/>
      </dsp:txXfrm>
    </dsp:sp>
    <dsp:sp modelId="{0BABD759-3431-42F1-ACDC-72B3DD1907C9}">
      <dsp:nvSpPr>
        <dsp:cNvPr id="0" name=""/>
        <dsp:cNvSpPr/>
      </dsp:nvSpPr>
      <dsp:spPr>
        <a:xfrm rot="17692822">
          <a:off x="3195170" y="1757947"/>
          <a:ext cx="1429096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429096" y="1397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17692822">
        <a:off x="3873990" y="1736194"/>
        <a:ext cx="71454" cy="71454"/>
      </dsp:txXfrm>
    </dsp:sp>
    <dsp:sp modelId="{63620CEA-95E5-49C1-9CBC-7FFA734C7169}">
      <dsp:nvSpPr>
        <dsp:cNvPr id="0" name=""/>
        <dsp:cNvSpPr/>
      </dsp:nvSpPr>
      <dsp:spPr>
        <a:xfrm>
          <a:off x="4210346" y="747907"/>
          <a:ext cx="1503140" cy="75157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b="1" kern="1200" dirty="0" smtClean="0"/>
            <a:t>-e</a:t>
          </a:r>
          <a:endParaRPr lang="de-CH" sz="3400" b="1" kern="1200" dirty="0"/>
        </a:p>
      </dsp:txBody>
      <dsp:txXfrm>
        <a:off x="4210346" y="747907"/>
        <a:ext cx="1503140" cy="751570"/>
      </dsp:txXfrm>
    </dsp:sp>
    <dsp:sp modelId="{9A548335-8756-4CA7-92AD-D9ACC75E878B}">
      <dsp:nvSpPr>
        <dsp:cNvPr id="0" name=""/>
        <dsp:cNvSpPr/>
      </dsp:nvSpPr>
      <dsp:spPr>
        <a:xfrm rot="19457599">
          <a:off x="3539493" y="2190100"/>
          <a:ext cx="740449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740449" y="1397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19457599">
        <a:off x="3891206" y="2185563"/>
        <a:ext cx="37022" cy="37022"/>
      </dsp:txXfrm>
    </dsp:sp>
    <dsp:sp modelId="{1E4BF715-E5AC-47D4-98AF-B0823DF05067}">
      <dsp:nvSpPr>
        <dsp:cNvPr id="0" name=""/>
        <dsp:cNvSpPr/>
      </dsp:nvSpPr>
      <dsp:spPr>
        <a:xfrm>
          <a:off x="4210346" y="1612213"/>
          <a:ext cx="1503140" cy="75157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b="1" kern="1200" dirty="0" smtClean="0"/>
            <a:t>-st</a:t>
          </a:r>
          <a:endParaRPr lang="de-CH" sz="3400" b="1" kern="1200" dirty="0"/>
        </a:p>
      </dsp:txBody>
      <dsp:txXfrm>
        <a:off x="4210346" y="1612213"/>
        <a:ext cx="1503140" cy="751570"/>
      </dsp:txXfrm>
    </dsp:sp>
    <dsp:sp modelId="{43CB6E22-C1E9-4DAB-856D-75988DD0CC87}">
      <dsp:nvSpPr>
        <dsp:cNvPr id="0" name=""/>
        <dsp:cNvSpPr/>
      </dsp:nvSpPr>
      <dsp:spPr>
        <a:xfrm rot="2142401">
          <a:off x="3539493" y="2622253"/>
          <a:ext cx="740449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740449" y="1397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2142401">
        <a:off x="3891206" y="2617716"/>
        <a:ext cx="37022" cy="37022"/>
      </dsp:txXfrm>
    </dsp:sp>
    <dsp:sp modelId="{DD97E6F8-AA64-476A-93C8-A8923511893B}">
      <dsp:nvSpPr>
        <dsp:cNvPr id="0" name=""/>
        <dsp:cNvSpPr/>
      </dsp:nvSpPr>
      <dsp:spPr>
        <a:xfrm>
          <a:off x="4210346" y="2476519"/>
          <a:ext cx="1503140" cy="75157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b="1" kern="1200" dirty="0" smtClean="0"/>
            <a:t>-en</a:t>
          </a:r>
          <a:endParaRPr lang="de-CH" sz="3400" b="1" kern="1200" dirty="0"/>
        </a:p>
      </dsp:txBody>
      <dsp:txXfrm>
        <a:off x="4210346" y="2476519"/>
        <a:ext cx="1503140" cy="751570"/>
      </dsp:txXfrm>
    </dsp:sp>
    <dsp:sp modelId="{D52CA8CE-BEFA-42F1-88D8-2CB964674F3E}">
      <dsp:nvSpPr>
        <dsp:cNvPr id="0" name=""/>
        <dsp:cNvSpPr/>
      </dsp:nvSpPr>
      <dsp:spPr>
        <a:xfrm rot="3907178">
          <a:off x="3195170" y="3054406"/>
          <a:ext cx="1429096" cy="27949"/>
        </a:xfrm>
        <a:custGeom>
          <a:avLst/>
          <a:gdLst/>
          <a:ahLst/>
          <a:cxnLst/>
          <a:rect l="0" t="0" r="0" b="0"/>
          <a:pathLst>
            <a:path>
              <a:moveTo>
                <a:pt x="0" y="13974"/>
              </a:moveTo>
              <a:lnTo>
                <a:pt x="1429096" y="13974"/>
              </a:lnTo>
            </a:path>
          </a:pathLst>
        </a:custGeom>
        <a:noFill/>
        <a:ln w="25400" cap="flat" cmpd="sng" algn="ctr">
          <a:solidFill>
            <a:schemeClr val="accent6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de-CH" sz="500" kern="1200"/>
        </a:p>
      </dsp:txBody>
      <dsp:txXfrm rot="3907178">
        <a:off x="3873990" y="3032653"/>
        <a:ext cx="71454" cy="71454"/>
      </dsp:txXfrm>
    </dsp:sp>
    <dsp:sp modelId="{B1592EFE-D0D7-4824-9A5B-68CD434B146A}">
      <dsp:nvSpPr>
        <dsp:cNvPr id="0" name=""/>
        <dsp:cNvSpPr/>
      </dsp:nvSpPr>
      <dsp:spPr>
        <a:xfrm>
          <a:off x="4210346" y="3340825"/>
          <a:ext cx="1503140" cy="751570"/>
        </a:xfrm>
        <a:prstGeom prst="roundRect">
          <a:avLst>
            <a:gd name="adj" fmla="val 10000"/>
          </a:avLst>
        </a:prstGeom>
        <a:solidFill>
          <a:srgbClr val="00B050"/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b="1" kern="1200" dirty="0" smtClean="0"/>
            <a:t>-t</a:t>
          </a:r>
          <a:endParaRPr lang="de-CH" sz="3400" b="1" kern="1200" dirty="0"/>
        </a:p>
      </dsp:txBody>
      <dsp:txXfrm>
        <a:off x="4210346" y="3340825"/>
        <a:ext cx="1503140" cy="751570"/>
      </dsp:txXfrm>
    </dsp:sp>
    <dsp:sp modelId="{1C63FB07-D362-48C7-9345-61516E9AEC0E}">
      <dsp:nvSpPr>
        <dsp:cNvPr id="0" name=""/>
        <dsp:cNvSpPr/>
      </dsp:nvSpPr>
      <dsp:spPr>
        <a:xfrm>
          <a:off x="1551" y="2908672"/>
          <a:ext cx="1503140" cy="75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kern="1200" dirty="0" smtClean="0"/>
            <a:t>glaub-</a:t>
          </a:r>
          <a:endParaRPr lang="de-CH" sz="3400" kern="1200" dirty="0"/>
        </a:p>
      </dsp:txBody>
      <dsp:txXfrm>
        <a:off x="1551" y="2908672"/>
        <a:ext cx="1503140" cy="751570"/>
      </dsp:txXfrm>
    </dsp:sp>
    <dsp:sp modelId="{3DF18E94-3733-4B3D-A886-012A8DF485CE}">
      <dsp:nvSpPr>
        <dsp:cNvPr id="0" name=""/>
        <dsp:cNvSpPr/>
      </dsp:nvSpPr>
      <dsp:spPr>
        <a:xfrm>
          <a:off x="1551" y="3772978"/>
          <a:ext cx="1503140" cy="75157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CH" sz="3400" kern="1200" dirty="0" smtClean="0"/>
            <a:t>knurr-</a:t>
          </a:r>
          <a:endParaRPr lang="de-CH" sz="3400" kern="1200" dirty="0"/>
        </a:p>
      </dsp:txBody>
      <dsp:txXfrm>
        <a:off x="1551" y="3772978"/>
        <a:ext cx="1503140" cy="75157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 bwMode="auto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79525" y="1600200"/>
            <a:ext cx="7085013" cy="10668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79525" y="2819400"/>
            <a:ext cx="5256213" cy="11430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94475" y="685800"/>
            <a:ext cx="1771650" cy="54403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79525" y="685800"/>
            <a:ext cx="5162550" cy="54403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795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984625" y="1600200"/>
            <a:ext cx="25527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9525" y="685800"/>
            <a:ext cx="70866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9525" y="1600200"/>
            <a:ext cx="5257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4348B7B4-96F6-474F-A3FB-7FA8811693BE}" type="datetimeFigureOut">
              <a:rPr lang="de-DE" smtClean="0"/>
              <a:pPr/>
              <a:t>14.01.2011</a:t>
            </a:fld>
            <a:endParaRPr lang="de-CH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de-CH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292CAE73-4621-4BB0-989E-0A26E3F166CE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85852" y="1571612"/>
            <a:ext cx="7085013" cy="1066800"/>
          </a:xfrm>
        </p:spPr>
        <p:txBody>
          <a:bodyPr/>
          <a:lstStyle/>
          <a:p>
            <a:r>
              <a:rPr lang="de-CH" sz="5400" b="1" dirty="0" smtClean="0"/>
              <a:t>Imperfekt</a:t>
            </a:r>
            <a:endParaRPr lang="de-CH" sz="5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b="1" dirty="0" smtClean="0"/>
              <a:t>Bildung und Funktion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9524" y="477975"/>
            <a:ext cx="7364441" cy="731838"/>
          </a:xfrm>
        </p:spPr>
        <p:txBody>
          <a:bodyPr/>
          <a:lstStyle/>
          <a:p>
            <a:r>
              <a:rPr lang="de-CH" b="1" dirty="0" smtClean="0"/>
              <a:t>Bildungsweise a-/e-Konjugation</a:t>
            </a:r>
            <a:endParaRPr lang="de-CH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000100" y="1119600"/>
          <a:ext cx="5715039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feil nach rechts 4"/>
          <p:cNvSpPr/>
          <p:nvPr/>
        </p:nvSpPr>
        <p:spPr>
          <a:xfrm>
            <a:off x="0" y="5357802"/>
            <a:ext cx="5072098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b="1" dirty="0" smtClean="0">
                <a:solidFill>
                  <a:srgbClr val="0070C0"/>
                </a:solidFill>
              </a:rPr>
              <a:t>Stamm = Infinitiv minus -re</a:t>
            </a:r>
            <a:endParaRPr lang="de-CH" sz="2800" b="1" dirty="0">
              <a:solidFill>
                <a:srgbClr val="0070C0"/>
              </a:solidFill>
            </a:endParaRPr>
          </a:p>
        </p:txBody>
      </p:sp>
      <p:sp>
        <p:nvSpPr>
          <p:cNvPr id="7" name="Legende mit Pfeil nach oben 6"/>
          <p:cNvSpPr/>
          <p:nvPr/>
        </p:nvSpPr>
        <p:spPr>
          <a:xfrm>
            <a:off x="3214678" y="4064576"/>
            <a:ext cx="1143008" cy="1000132"/>
          </a:xfrm>
          <a:prstGeom prst="up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/>
              <a:t>Tempus-</a:t>
            </a:r>
            <a:r>
              <a:rPr lang="de-CH" b="1" dirty="0" err="1" smtClean="0"/>
              <a:t>suffix</a:t>
            </a:r>
            <a:endParaRPr lang="de-CH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364441" cy="731838"/>
          </a:xfrm>
        </p:spPr>
        <p:txBody>
          <a:bodyPr/>
          <a:lstStyle/>
          <a:p>
            <a:r>
              <a:rPr lang="de-CH" b="1" dirty="0" smtClean="0"/>
              <a:t>Bildungsweise i-/</a:t>
            </a:r>
            <a:r>
              <a:rPr lang="de-CH" b="1" dirty="0" err="1" smtClean="0"/>
              <a:t>kons</a:t>
            </a:r>
            <a:r>
              <a:rPr lang="de-CH" b="1" dirty="0" smtClean="0"/>
              <a:t>. </a:t>
            </a:r>
            <a:r>
              <a:rPr lang="de-CH" b="1" dirty="0" smtClean="0"/>
              <a:t>Konjugation/</a:t>
            </a:r>
            <a:r>
              <a:rPr lang="de-CH" b="1" dirty="0" err="1" smtClean="0"/>
              <a:t>kons</a:t>
            </a:r>
            <a:r>
              <a:rPr lang="de-CH" b="1" dirty="0" smtClean="0"/>
              <a:t>-i </a:t>
            </a:r>
            <a:r>
              <a:rPr lang="de-CH" b="1" dirty="0" err="1" smtClean="0"/>
              <a:t>Kon</a:t>
            </a:r>
            <a:r>
              <a:rPr lang="de-CH" b="1" dirty="0" err="1" smtClean="0"/>
              <a:t>j</a:t>
            </a:r>
            <a:r>
              <a:rPr lang="de-CH" b="1" dirty="0" smtClean="0"/>
              <a:t>.</a:t>
            </a:r>
            <a:endParaRPr lang="de-CH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000100" y="1091890"/>
          <a:ext cx="5715039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feil nach rechts 4"/>
          <p:cNvSpPr/>
          <p:nvPr/>
        </p:nvSpPr>
        <p:spPr>
          <a:xfrm>
            <a:off x="0" y="5288527"/>
            <a:ext cx="5643602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b="1" dirty="0" smtClean="0">
                <a:solidFill>
                  <a:srgbClr val="0070C0"/>
                </a:solidFill>
              </a:rPr>
              <a:t>Stamm = Infinitiv minus –(e)</a:t>
            </a:r>
            <a:r>
              <a:rPr lang="de-CH" sz="2800" b="1" dirty="0" err="1" smtClean="0">
                <a:solidFill>
                  <a:srgbClr val="0070C0"/>
                </a:solidFill>
              </a:rPr>
              <a:t>re</a:t>
            </a:r>
            <a:endParaRPr lang="de-CH" sz="2800" b="1" dirty="0">
              <a:solidFill>
                <a:srgbClr val="0070C0"/>
              </a:solidFill>
            </a:endParaRPr>
          </a:p>
        </p:txBody>
      </p:sp>
      <p:sp>
        <p:nvSpPr>
          <p:cNvPr id="6" name="Legende mit Pfeil nach oben 5"/>
          <p:cNvSpPr/>
          <p:nvPr/>
        </p:nvSpPr>
        <p:spPr>
          <a:xfrm>
            <a:off x="4000496" y="4143380"/>
            <a:ext cx="1143008" cy="1000132"/>
          </a:xfrm>
          <a:prstGeom prst="upArrowCallou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/>
              <a:t>Tempus-</a:t>
            </a:r>
            <a:r>
              <a:rPr lang="de-CH" b="1" dirty="0" err="1" smtClean="0"/>
              <a:t>suffix</a:t>
            </a:r>
            <a:endParaRPr lang="de-CH" b="1" dirty="0"/>
          </a:p>
        </p:txBody>
      </p:sp>
      <p:sp>
        <p:nvSpPr>
          <p:cNvPr id="7" name="Legende mit Pfeil nach oben 6"/>
          <p:cNvSpPr/>
          <p:nvPr/>
        </p:nvSpPr>
        <p:spPr>
          <a:xfrm>
            <a:off x="2500298" y="4143380"/>
            <a:ext cx="1143008" cy="1000132"/>
          </a:xfrm>
          <a:prstGeom prst="upArrowCallou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b="1" dirty="0" smtClean="0"/>
              <a:t>Binde-vokal</a:t>
            </a:r>
            <a:endParaRPr lang="de-CH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79524" y="428604"/>
            <a:ext cx="7364441" cy="731838"/>
          </a:xfrm>
        </p:spPr>
        <p:txBody>
          <a:bodyPr/>
          <a:lstStyle/>
          <a:p>
            <a:r>
              <a:rPr lang="de-CH" b="1" dirty="0" smtClean="0"/>
              <a:t>Vergleich Deutsch</a:t>
            </a:r>
            <a:endParaRPr lang="de-CH" b="1" dirty="0"/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</p:nvPr>
        </p:nvGraphicFramePr>
        <p:xfrm>
          <a:off x="1000100" y="1285860"/>
          <a:ext cx="5715039" cy="48403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Pfeil nach rechts 4"/>
          <p:cNvSpPr/>
          <p:nvPr/>
        </p:nvSpPr>
        <p:spPr>
          <a:xfrm>
            <a:off x="3474883" y="755044"/>
            <a:ext cx="5214974" cy="150019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800" b="1" dirty="0" smtClean="0">
                <a:solidFill>
                  <a:srgbClr val="0070C0"/>
                </a:solidFill>
              </a:rPr>
              <a:t>Stamm = Infinitiv minus -en</a:t>
            </a:r>
            <a:endParaRPr lang="de-CH" sz="28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b="1" dirty="0" smtClean="0"/>
              <a:t>Verwendung des Imperfekt</a:t>
            </a:r>
            <a:endParaRPr lang="de-CH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CH" b="1" dirty="0" smtClean="0"/>
              <a:t>Latein: </a:t>
            </a:r>
          </a:p>
          <a:p>
            <a:pPr marL="0" indent="0">
              <a:buNone/>
            </a:pPr>
            <a:r>
              <a:rPr lang="de-CH" dirty="0" smtClean="0"/>
              <a:t>Beschreibung von  dauerhaften Zuständen, von wiederholten Ereignissen.</a:t>
            </a:r>
          </a:p>
          <a:p>
            <a:pPr>
              <a:buNone/>
            </a:pPr>
            <a:endParaRPr lang="de-CH" sz="1600" dirty="0"/>
          </a:p>
          <a:p>
            <a:pPr>
              <a:buNone/>
            </a:pPr>
            <a:r>
              <a:rPr lang="de-CH" dirty="0" smtClean="0"/>
              <a:t>„Jedes Jahr wurde ein grosses Fest gefeiert“</a:t>
            </a:r>
          </a:p>
          <a:p>
            <a:pPr>
              <a:buNone/>
            </a:pPr>
            <a:r>
              <a:rPr lang="de-CH" dirty="0" smtClean="0"/>
              <a:t>„Das Wetter in den Ferien war herrlich.“</a:t>
            </a:r>
            <a:endParaRPr lang="de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>
            <a:lum bright="10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4348" y="357166"/>
            <a:ext cx="7086600" cy="731838"/>
          </a:xfrm>
        </p:spPr>
        <p:txBody>
          <a:bodyPr/>
          <a:lstStyle/>
          <a:p>
            <a:r>
              <a:rPr lang="de-CH" sz="4400" b="1" dirty="0" smtClean="0"/>
              <a:t>Sprachvergleich</a:t>
            </a:r>
            <a:endParaRPr lang="de-CH" sz="4400" b="1" dirty="0"/>
          </a:p>
        </p:txBody>
      </p:sp>
      <p:sp>
        <p:nvSpPr>
          <p:cNvPr id="8" name="Freihandform 7"/>
          <p:cNvSpPr/>
          <p:nvPr/>
        </p:nvSpPr>
        <p:spPr>
          <a:xfrm>
            <a:off x="716257" y="1143000"/>
            <a:ext cx="1972780" cy="5286375"/>
          </a:xfrm>
          <a:custGeom>
            <a:avLst/>
            <a:gdLst>
              <a:gd name="connsiteX0" fmla="*/ 0 w 1972780"/>
              <a:gd name="connsiteY0" fmla="*/ 197278 h 5286375"/>
              <a:gd name="connsiteX1" fmla="*/ 57782 w 1972780"/>
              <a:gd name="connsiteY1" fmla="*/ 57781 h 5286375"/>
              <a:gd name="connsiteX2" fmla="*/ 197279 w 1972780"/>
              <a:gd name="connsiteY2" fmla="*/ 0 h 5286375"/>
              <a:gd name="connsiteX3" fmla="*/ 1775502 w 1972780"/>
              <a:gd name="connsiteY3" fmla="*/ 0 h 5286375"/>
              <a:gd name="connsiteX4" fmla="*/ 1914999 w 1972780"/>
              <a:gd name="connsiteY4" fmla="*/ 57782 h 5286375"/>
              <a:gd name="connsiteX5" fmla="*/ 1972780 w 1972780"/>
              <a:gd name="connsiteY5" fmla="*/ 197279 h 5286375"/>
              <a:gd name="connsiteX6" fmla="*/ 1972780 w 1972780"/>
              <a:gd name="connsiteY6" fmla="*/ 5089097 h 5286375"/>
              <a:gd name="connsiteX7" fmla="*/ 1914999 w 1972780"/>
              <a:gd name="connsiteY7" fmla="*/ 5228594 h 5286375"/>
              <a:gd name="connsiteX8" fmla="*/ 1775502 w 1972780"/>
              <a:gd name="connsiteY8" fmla="*/ 5286375 h 5286375"/>
              <a:gd name="connsiteX9" fmla="*/ 197278 w 1972780"/>
              <a:gd name="connsiteY9" fmla="*/ 5286375 h 5286375"/>
              <a:gd name="connsiteX10" fmla="*/ 57781 w 1972780"/>
              <a:gd name="connsiteY10" fmla="*/ 5228593 h 5286375"/>
              <a:gd name="connsiteX11" fmla="*/ 0 w 1972780"/>
              <a:gd name="connsiteY11" fmla="*/ 5089096 h 5286375"/>
              <a:gd name="connsiteX12" fmla="*/ 0 w 1972780"/>
              <a:gd name="connsiteY12" fmla="*/ 197278 h 528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2780" h="5286375">
                <a:moveTo>
                  <a:pt x="0" y="197278"/>
                </a:moveTo>
                <a:cubicBezTo>
                  <a:pt x="0" y="144957"/>
                  <a:pt x="20785" y="94778"/>
                  <a:pt x="57782" y="57781"/>
                </a:cubicBezTo>
                <a:cubicBezTo>
                  <a:pt x="94779" y="20784"/>
                  <a:pt x="144957" y="0"/>
                  <a:pt x="197279" y="0"/>
                </a:cubicBezTo>
                <a:lnTo>
                  <a:pt x="1775502" y="0"/>
                </a:lnTo>
                <a:cubicBezTo>
                  <a:pt x="1827823" y="0"/>
                  <a:pt x="1878002" y="20785"/>
                  <a:pt x="1914999" y="57782"/>
                </a:cubicBezTo>
                <a:cubicBezTo>
                  <a:pt x="1951996" y="94779"/>
                  <a:pt x="1972780" y="144957"/>
                  <a:pt x="1972780" y="197279"/>
                </a:cubicBezTo>
                <a:lnTo>
                  <a:pt x="1972780" y="5089097"/>
                </a:lnTo>
                <a:cubicBezTo>
                  <a:pt x="1972780" y="5141418"/>
                  <a:pt x="1951995" y="5191597"/>
                  <a:pt x="1914999" y="5228594"/>
                </a:cubicBezTo>
                <a:cubicBezTo>
                  <a:pt x="1878002" y="5265591"/>
                  <a:pt x="1827824" y="5286375"/>
                  <a:pt x="1775502" y="5286375"/>
                </a:cubicBezTo>
                <a:lnTo>
                  <a:pt x="197278" y="5286375"/>
                </a:lnTo>
                <a:cubicBezTo>
                  <a:pt x="144957" y="5286375"/>
                  <a:pt x="94778" y="5265590"/>
                  <a:pt x="57781" y="5228593"/>
                </a:cubicBezTo>
                <a:cubicBezTo>
                  <a:pt x="20784" y="5191596"/>
                  <a:pt x="0" y="5141418"/>
                  <a:pt x="0" y="5089096"/>
                </a:cubicBezTo>
                <a:lnTo>
                  <a:pt x="0" y="197278"/>
                </a:lnTo>
                <a:close/>
              </a:path>
            </a:pathLst>
          </a:custGeom>
          <a:solidFill>
            <a:srgbClr val="0070C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2235454" rIns="120904" bIns="117817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700" b="1" kern="1200" dirty="0" smtClean="0"/>
              <a:t>Andauernde, regelmässige Handlungen und Zustände in der Vergangenheit.</a:t>
            </a:r>
            <a:endParaRPr lang="de-CH" sz="1700" b="1" kern="1200" dirty="0"/>
          </a:p>
        </p:txBody>
      </p:sp>
      <p:sp>
        <p:nvSpPr>
          <p:cNvPr id="9" name="Ellipse 8"/>
          <p:cNvSpPr/>
          <p:nvPr/>
        </p:nvSpPr>
        <p:spPr>
          <a:xfrm>
            <a:off x="822466" y="1460182"/>
            <a:ext cx="1760362" cy="1760362"/>
          </a:xfrm>
          <a:prstGeom prst="ellipse">
            <a:avLst/>
          </a:prstGeom>
          <a:blipFill rotWithShape="0">
            <a:blip r:embed="rId3" cstate="print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0" name="Freihandform 9"/>
          <p:cNvSpPr/>
          <p:nvPr/>
        </p:nvSpPr>
        <p:spPr>
          <a:xfrm>
            <a:off x="2748221" y="1143000"/>
            <a:ext cx="1972780" cy="5286375"/>
          </a:xfrm>
          <a:custGeom>
            <a:avLst/>
            <a:gdLst>
              <a:gd name="connsiteX0" fmla="*/ 0 w 1972780"/>
              <a:gd name="connsiteY0" fmla="*/ 197278 h 5286375"/>
              <a:gd name="connsiteX1" fmla="*/ 57782 w 1972780"/>
              <a:gd name="connsiteY1" fmla="*/ 57781 h 5286375"/>
              <a:gd name="connsiteX2" fmla="*/ 197279 w 1972780"/>
              <a:gd name="connsiteY2" fmla="*/ 0 h 5286375"/>
              <a:gd name="connsiteX3" fmla="*/ 1775502 w 1972780"/>
              <a:gd name="connsiteY3" fmla="*/ 0 h 5286375"/>
              <a:gd name="connsiteX4" fmla="*/ 1914999 w 1972780"/>
              <a:gd name="connsiteY4" fmla="*/ 57782 h 5286375"/>
              <a:gd name="connsiteX5" fmla="*/ 1972780 w 1972780"/>
              <a:gd name="connsiteY5" fmla="*/ 197279 h 5286375"/>
              <a:gd name="connsiteX6" fmla="*/ 1972780 w 1972780"/>
              <a:gd name="connsiteY6" fmla="*/ 5089097 h 5286375"/>
              <a:gd name="connsiteX7" fmla="*/ 1914999 w 1972780"/>
              <a:gd name="connsiteY7" fmla="*/ 5228594 h 5286375"/>
              <a:gd name="connsiteX8" fmla="*/ 1775502 w 1972780"/>
              <a:gd name="connsiteY8" fmla="*/ 5286375 h 5286375"/>
              <a:gd name="connsiteX9" fmla="*/ 197278 w 1972780"/>
              <a:gd name="connsiteY9" fmla="*/ 5286375 h 5286375"/>
              <a:gd name="connsiteX10" fmla="*/ 57781 w 1972780"/>
              <a:gd name="connsiteY10" fmla="*/ 5228593 h 5286375"/>
              <a:gd name="connsiteX11" fmla="*/ 0 w 1972780"/>
              <a:gd name="connsiteY11" fmla="*/ 5089096 h 5286375"/>
              <a:gd name="connsiteX12" fmla="*/ 0 w 1972780"/>
              <a:gd name="connsiteY12" fmla="*/ 197278 h 528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2780" h="5286375">
                <a:moveTo>
                  <a:pt x="0" y="197278"/>
                </a:moveTo>
                <a:cubicBezTo>
                  <a:pt x="0" y="144957"/>
                  <a:pt x="20785" y="94778"/>
                  <a:pt x="57782" y="57781"/>
                </a:cubicBezTo>
                <a:cubicBezTo>
                  <a:pt x="94779" y="20784"/>
                  <a:pt x="144957" y="0"/>
                  <a:pt x="197279" y="0"/>
                </a:cubicBezTo>
                <a:lnTo>
                  <a:pt x="1775502" y="0"/>
                </a:lnTo>
                <a:cubicBezTo>
                  <a:pt x="1827823" y="0"/>
                  <a:pt x="1878002" y="20785"/>
                  <a:pt x="1914999" y="57782"/>
                </a:cubicBezTo>
                <a:cubicBezTo>
                  <a:pt x="1951996" y="94779"/>
                  <a:pt x="1972780" y="144957"/>
                  <a:pt x="1972780" y="197279"/>
                </a:cubicBezTo>
                <a:lnTo>
                  <a:pt x="1972780" y="5089097"/>
                </a:lnTo>
                <a:cubicBezTo>
                  <a:pt x="1972780" y="5141418"/>
                  <a:pt x="1951995" y="5191597"/>
                  <a:pt x="1914999" y="5228594"/>
                </a:cubicBezTo>
                <a:cubicBezTo>
                  <a:pt x="1878002" y="5265591"/>
                  <a:pt x="1827824" y="5286375"/>
                  <a:pt x="1775502" y="5286375"/>
                </a:cubicBezTo>
                <a:lnTo>
                  <a:pt x="197278" y="5286375"/>
                </a:lnTo>
                <a:cubicBezTo>
                  <a:pt x="144957" y="5286375"/>
                  <a:pt x="94778" y="5265590"/>
                  <a:pt x="57781" y="5228593"/>
                </a:cubicBezTo>
                <a:cubicBezTo>
                  <a:pt x="20784" y="5191596"/>
                  <a:pt x="0" y="5141418"/>
                  <a:pt x="0" y="5089096"/>
                </a:cubicBezTo>
                <a:lnTo>
                  <a:pt x="0" y="197278"/>
                </a:lnTo>
                <a:close/>
              </a:path>
            </a:pathLst>
          </a:custGeom>
          <a:solidFill>
            <a:srgbClr val="0070C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2235454" rIns="120904" bIns="117817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700" b="1" kern="1200" smtClean="0"/>
              <a:t>Andauernde, regelmässige Handlungen und Zustände in der Vergangenheit.</a:t>
            </a:r>
            <a:endParaRPr lang="de-CH" sz="1700" b="1" kern="1200" dirty="0"/>
          </a:p>
        </p:txBody>
      </p:sp>
      <p:sp>
        <p:nvSpPr>
          <p:cNvPr id="11" name="Ellipse 10"/>
          <p:cNvSpPr/>
          <p:nvPr/>
        </p:nvSpPr>
        <p:spPr>
          <a:xfrm>
            <a:off x="2854430" y="1460182"/>
            <a:ext cx="1760362" cy="1760362"/>
          </a:xfrm>
          <a:prstGeom prst="ellipse">
            <a:avLst/>
          </a:prstGeom>
          <a:blipFill rotWithShape="0">
            <a:blip r:embed="rId4" cstate="print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2" name="Freihandform 11"/>
          <p:cNvSpPr/>
          <p:nvPr/>
        </p:nvSpPr>
        <p:spPr>
          <a:xfrm>
            <a:off x="4780185" y="1143000"/>
            <a:ext cx="1972780" cy="5286375"/>
          </a:xfrm>
          <a:custGeom>
            <a:avLst/>
            <a:gdLst>
              <a:gd name="connsiteX0" fmla="*/ 0 w 1972780"/>
              <a:gd name="connsiteY0" fmla="*/ 197278 h 5286375"/>
              <a:gd name="connsiteX1" fmla="*/ 57782 w 1972780"/>
              <a:gd name="connsiteY1" fmla="*/ 57781 h 5286375"/>
              <a:gd name="connsiteX2" fmla="*/ 197279 w 1972780"/>
              <a:gd name="connsiteY2" fmla="*/ 0 h 5286375"/>
              <a:gd name="connsiteX3" fmla="*/ 1775502 w 1972780"/>
              <a:gd name="connsiteY3" fmla="*/ 0 h 5286375"/>
              <a:gd name="connsiteX4" fmla="*/ 1914999 w 1972780"/>
              <a:gd name="connsiteY4" fmla="*/ 57782 h 5286375"/>
              <a:gd name="connsiteX5" fmla="*/ 1972780 w 1972780"/>
              <a:gd name="connsiteY5" fmla="*/ 197279 h 5286375"/>
              <a:gd name="connsiteX6" fmla="*/ 1972780 w 1972780"/>
              <a:gd name="connsiteY6" fmla="*/ 5089097 h 5286375"/>
              <a:gd name="connsiteX7" fmla="*/ 1914999 w 1972780"/>
              <a:gd name="connsiteY7" fmla="*/ 5228594 h 5286375"/>
              <a:gd name="connsiteX8" fmla="*/ 1775502 w 1972780"/>
              <a:gd name="connsiteY8" fmla="*/ 5286375 h 5286375"/>
              <a:gd name="connsiteX9" fmla="*/ 197278 w 1972780"/>
              <a:gd name="connsiteY9" fmla="*/ 5286375 h 5286375"/>
              <a:gd name="connsiteX10" fmla="*/ 57781 w 1972780"/>
              <a:gd name="connsiteY10" fmla="*/ 5228593 h 5286375"/>
              <a:gd name="connsiteX11" fmla="*/ 0 w 1972780"/>
              <a:gd name="connsiteY11" fmla="*/ 5089096 h 5286375"/>
              <a:gd name="connsiteX12" fmla="*/ 0 w 1972780"/>
              <a:gd name="connsiteY12" fmla="*/ 197278 h 528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2780" h="5286375">
                <a:moveTo>
                  <a:pt x="0" y="197278"/>
                </a:moveTo>
                <a:cubicBezTo>
                  <a:pt x="0" y="144957"/>
                  <a:pt x="20785" y="94778"/>
                  <a:pt x="57782" y="57781"/>
                </a:cubicBezTo>
                <a:cubicBezTo>
                  <a:pt x="94779" y="20784"/>
                  <a:pt x="144957" y="0"/>
                  <a:pt x="197279" y="0"/>
                </a:cubicBezTo>
                <a:lnTo>
                  <a:pt x="1775502" y="0"/>
                </a:lnTo>
                <a:cubicBezTo>
                  <a:pt x="1827823" y="0"/>
                  <a:pt x="1878002" y="20785"/>
                  <a:pt x="1914999" y="57782"/>
                </a:cubicBezTo>
                <a:cubicBezTo>
                  <a:pt x="1951996" y="94779"/>
                  <a:pt x="1972780" y="144957"/>
                  <a:pt x="1972780" y="197279"/>
                </a:cubicBezTo>
                <a:lnTo>
                  <a:pt x="1972780" y="5089097"/>
                </a:lnTo>
                <a:cubicBezTo>
                  <a:pt x="1972780" y="5141418"/>
                  <a:pt x="1951995" y="5191597"/>
                  <a:pt x="1914999" y="5228594"/>
                </a:cubicBezTo>
                <a:cubicBezTo>
                  <a:pt x="1878002" y="5265591"/>
                  <a:pt x="1827824" y="5286375"/>
                  <a:pt x="1775502" y="5286375"/>
                </a:cubicBezTo>
                <a:lnTo>
                  <a:pt x="197278" y="5286375"/>
                </a:lnTo>
                <a:cubicBezTo>
                  <a:pt x="144957" y="5286375"/>
                  <a:pt x="94778" y="5265590"/>
                  <a:pt x="57781" y="5228593"/>
                </a:cubicBezTo>
                <a:cubicBezTo>
                  <a:pt x="20784" y="5191596"/>
                  <a:pt x="0" y="5141418"/>
                  <a:pt x="0" y="5089096"/>
                </a:cubicBezTo>
                <a:lnTo>
                  <a:pt x="0" y="197278"/>
                </a:lnTo>
                <a:close/>
              </a:path>
            </a:pathLst>
          </a:custGeom>
          <a:solidFill>
            <a:schemeClr val="bg1"/>
          </a:solidFill>
          <a:ln w="28575">
            <a:solidFill>
              <a:schemeClr val="tx1"/>
            </a:solidFill>
          </a:ln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2235454" rIns="120904" bIns="117817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700" b="1" kern="1200" dirty="0" smtClean="0">
                <a:solidFill>
                  <a:schemeClr val="tx1"/>
                </a:solidFill>
              </a:rPr>
              <a:t>Indifferent gegenüber Zeitgebrauch: Perfekt oft gleich Imperfekt.</a:t>
            </a:r>
            <a:endParaRPr lang="de-CH" sz="1700" b="1" kern="1200" dirty="0">
              <a:solidFill>
                <a:schemeClr val="tx1"/>
              </a:solidFill>
            </a:endParaRPr>
          </a:p>
        </p:txBody>
      </p:sp>
      <p:sp>
        <p:nvSpPr>
          <p:cNvPr id="13" name="Ellipse 12"/>
          <p:cNvSpPr/>
          <p:nvPr/>
        </p:nvSpPr>
        <p:spPr>
          <a:xfrm>
            <a:off x="4886394" y="1460182"/>
            <a:ext cx="1760362" cy="1760362"/>
          </a:xfrm>
          <a:prstGeom prst="ellipse">
            <a:avLst/>
          </a:prstGeom>
          <a:blipFill rotWithShape="0">
            <a:blip r:embed="rId5" cstate="print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4" name="Freihandform 13"/>
          <p:cNvSpPr/>
          <p:nvPr/>
        </p:nvSpPr>
        <p:spPr>
          <a:xfrm>
            <a:off x="6812150" y="1143000"/>
            <a:ext cx="1972780" cy="5286375"/>
          </a:xfrm>
          <a:custGeom>
            <a:avLst/>
            <a:gdLst>
              <a:gd name="connsiteX0" fmla="*/ 0 w 1972780"/>
              <a:gd name="connsiteY0" fmla="*/ 197278 h 5286375"/>
              <a:gd name="connsiteX1" fmla="*/ 57782 w 1972780"/>
              <a:gd name="connsiteY1" fmla="*/ 57781 h 5286375"/>
              <a:gd name="connsiteX2" fmla="*/ 197279 w 1972780"/>
              <a:gd name="connsiteY2" fmla="*/ 0 h 5286375"/>
              <a:gd name="connsiteX3" fmla="*/ 1775502 w 1972780"/>
              <a:gd name="connsiteY3" fmla="*/ 0 h 5286375"/>
              <a:gd name="connsiteX4" fmla="*/ 1914999 w 1972780"/>
              <a:gd name="connsiteY4" fmla="*/ 57782 h 5286375"/>
              <a:gd name="connsiteX5" fmla="*/ 1972780 w 1972780"/>
              <a:gd name="connsiteY5" fmla="*/ 197279 h 5286375"/>
              <a:gd name="connsiteX6" fmla="*/ 1972780 w 1972780"/>
              <a:gd name="connsiteY6" fmla="*/ 5089097 h 5286375"/>
              <a:gd name="connsiteX7" fmla="*/ 1914999 w 1972780"/>
              <a:gd name="connsiteY7" fmla="*/ 5228594 h 5286375"/>
              <a:gd name="connsiteX8" fmla="*/ 1775502 w 1972780"/>
              <a:gd name="connsiteY8" fmla="*/ 5286375 h 5286375"/>
              <a:gd name="connsiteX9" fmla="*/ 197278 w 1972780"/>
              <a:gd name="connsiteY9" fmla="*/ 5286375 h 5286375"/>
              <a:gd name="connsiteX10" fmla="*/ 57781 w 1972780"/>
              <a:gd name="connsiteY10" fmla="*/ 5228593 h 5286375"/>
              <a:gd name="connsiteX11" fmla="*/ 0 w 1972780"/>
              <a:gd name="connsiteY11" fmla="*/ 5089096 h 5286375"/>
              <a:gd name="connsiteX12" fmla="*/ 0 w 1972780"/>
              <a:gd name="connsiteY12" fmla="*/ 197278 h 5286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72780" h="5286375">
                <a:moveTo>
                  <a:pt x="0" y="197278"/>
                </a:moveTo>
                <a:cubicBezTo>
                  <a:pt x="0" y="144957"/>
                  <a:pt x="20785" y="94778"/>
                  <a:pt x="57782" y="57781"/>
                </a:cubicBezTo>
                <a:cubicBezTo>
                  <a:pt x="94779" y="20784"/>
                  <a:pt x="144957" y="0"/>
                  <a:pt x="197279" y="0"/>
                </a:cubicBezTo>
                <a:lnTo>
                  <a:pt x="1775502" y="0"/>
                </a:lnTo>
                <a:cubicBezTo>
                  <a:pt x="1827823" y="0"/>
                  <a:pt x="1878002" y="20785"/>
                  <a:pt x="1914999" y="57782"/>
                </a:cubicBezTo>
                <a:cubicBezTo>
                  <a:pt x="1951996" y="94779"/>
                  <a:pt x="1972780" y="144957"/>
                  <a:pt x="1972780" y="197279"/>
                </a:cubicBezTo>
                <a:lnTo>
                  <a:pt x="1972780" y="5089097"/>
                </a:lnTo>
                <a:cubicBezTo>
                  <a:pt x="1972780" y="5141418"/>
                  <a:pt x="1951995" y="5191597"/>
                  <a:pt x="1914999" y="5228594"/>
                </a:cubicBezTo>
                <a:cubicBezTo>
                  <a:pt x="1878002" y="5265591"/>
                  <a:pt x="1827824" y="5286375"/>
                  <a:pt x="1775502" y="5286375"/>
                </a:cubicBezTo>
                <a:lnTo>
                  <a:pt x="197278" y="5286375"/>
                </a:lnTo>
                <a:cubicBezTo>
                  <a:pt x="144957" y="5286375"/>
                  <a:pt x="94778" y="5265590"/>
                  <a:pt x="57781" y="5228593"/>
                </a:cubicBezTo>
                <a:cubicBezTo>
                  <a:pt x="20784" y="5191596"/>
                  <a:pt x="0" y="5141418"/>
                  <a:pt x="0" y="5089096"/>
                </a:cubicBezTo>
                <a:lnTo>
                  <a:pt x="0" y="197278"/>
                </a:lnTo>
                <a:close/>
              </a:path>
            </a:pathLst>
          </a:custGeom>
          <a:solidFill>
            <a:srgbClr val="FF0000"/>
          </a:solidFill>
          <a:scene3d>
            <a:camera prst="orthographicFront"/>
            <a:lightRig rig="threePt" dir="t">
              <a:rot lat="0" lon="0" rev="7500000"/>
            </a:lightRig>
          </a:scene3d>
          <a:sp3d prstMaterial="plastic">
            <a:bevelT w="127000" h="25400" prst="relaxedInset"/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3">
            <a:scrgbClr r="0" g="0" b="0"/>
          </a:fillRef>
          <a:effectRef idx="2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120904" tIns="2235454" rIns="120904" bIns="1178179" numCol="1" spcCol="1270" anchor="ctr" anchorCtr="0">
            <a:noAutofit/>
          </a:bodyPr>
          <a:lstStyle/>
          <a:p>
            <a:pPr lvl="0" algn="ctr" defTabSz="7556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de-CH" sz="1700" b="1" kern="1200" dirty="0" smtClean="0"/>
              <a:t>Einmalige, abgeschlossene Handlung in der Vergangenheit.</a:t>
            </a:r>
            <a:endParaRPr lang="de-CH" sz="1700" b="1" kern="1200" dirty="0"/>
          </a:p>
        </p:txBody>
      </p:sp>
      <p:sp>
        <p:nvSpPr>
          <p:cNvPr id="15" name="Ellipse 14"/>
          <p:cNvSpPr/>
          <p:nvPr/>
        </p:nvSpPr>
        <p:spPr>
          <a:xfrm>
            <a:off x="6918359" y="1460182"/>
            <a:ext cx="1760362" cy="1760362"/>
          </a:xfrm>
          <a:prstGeom prst="ellipse">
            <a:avLst/>
          </a:prstGeom>
          <a:blipFill rotWithShape="0">
            <a:blip r:embed="rId6" cstate="print"/>
            <a:stretch>
              <a:fillRect/>
            </a:stretch>
          </a:blipFill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6" name="Pfeil nach links und rechts 15"/>
          <p:cNvSpPr/>
          <p:nvPr/>
        </p:nvSpPr>
        <p:spPr>
          <a:xfrm>
            <a:off x="1037272" y="5372100"/>
            <a:ext cx="7426642" cy="792956"/>
          </a:xfrm>
          <a:prstGeom prst="leftRightArrow">
            <a:avLst/>
          </a:prstGeom>
          <a:scene3d>
            <a:camera prst="orthographicFront"/>
            <a:lightRig rig="threePt" dir="t">
              <a:rot lat="0" lon="0" rev="7500000"/>
            </a:lightRig>
          </a:scene3d>
          <a:sp3d z="152400" extrusionH="63500" prstMaterial="matte">
            <a:bevelT w="50800" h="19050" prst="relaxedInset"/>
            <a:contourClr>
              <a:schemeClr val="bg1"/>
            </a:contourClr>
          </a:sp3d>
        </p:spPr>
        <p:style>
          <a:lnRef idx="0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60000"/>
              <a:hueOff val="0"/>
              <a:satOff val="0"/>
              <a:lumOff val="0"/>
              <a:alphaOff val="0"/>
            </a:schemeClr>
          </a:fillRef>
          <a:effectRef idx="2">
            <a:schemeClr val="accent1">
              <a:tint val="6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animBg="1"/>
      <p:bldP spid="14" grpId="0" animBg="1"/>
    </p:bldLst>
  </p:timing>
</p:sld>
</file>

<file path=ppt/theme/theme1.xml><?xml version="1.0" encoding="utf-8"?>
<a:theme xmlns:a="http://schemas.openxmlformats.org/drawingml/2006/main" name="Stack of books design template">
  <a:themeElements>
    <a:clrScheme name="Larissa-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-Design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arissa-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rissa-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rissa-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Stack of books design template</Template>
  <TotalTime>0</TotalTime>
  <Words>164</Words>
  <Application>Microsoft Office PowerPoint</Application>
  <PresentationFormat>Bildschirmpräsentation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Stack of books design template</vt:lpstr>
      <vt:lpstr>Imperfekt</vt:lpstr>
      <vt:lpstr>Bildungsweise a-/e-Konjugation</vt:lpstr>
      <vt:lpstr>Bildungsweise i-/kons. Konjugation/kons-i Konj.</vt:lpstr>
      <vt:lpstr>Vergleich Deutsch</vt:lpstr>
      <vt:lpstr>Verwendung des Imperfekt</vt:lpstr>
      <vt:lpstr>Sprachvergleich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 Tobias Ebneter</dc:creator>
  <cp:lastModifiedBy> Tobias Ebneter</cp:lastModifiedBy>
  <cp:revision>5</cp:revision>
  <dcterms:created xsi:type="dcterms:W3CDTF">2010-02-09T14:51:33Z</dcterms:created>
  <dcterms:modified xsi:type="dcterms:W3CDTF">2011-01-14T08:30:25Z</dcterms:modified>
</cp:coreProperties>
</file>