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DA23-A47D-4B9B-80B8-07195818A8EE}" type="datetimeFigureOut">
              <a:rPr lang="de-CH" smtClean="0"/>
              <a:pPr/>
              <a:t>08.02.2011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04E-7791-407A-A26A-7E8B832DC68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DA23-A47D-4B9B-80B8-07195818A8EE}" type="datetimeFigureOut">
              <a:rPr lang="de-CH" smtClean="0"/>
              <a:pPr/>
              <a:t>08.02.2011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04E-7791-407A-A26A-7E8B832DC68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DA23-A47D-4B9B-80B8-07195818A8EE}" type="datetimeFigureOut">
              <a:rPr lang="de-CH" smtClean="0"/>
              <a:pPr/>
              <a:t>08.02.2011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04E-7791-407A-A26A-7E8B832DC68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DA23-A47D-4B9B-80B8-07195818A8EE}" type="datetimeFigureOut">
              <a:rPr lang="de-CH" smtClean="0"/>
              <a:pPr/>
              <a:t>08.02.2011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04E-7791-407A-A26A-7E8B832DC68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DA23-A47D-4B9B-80B8-07195818A8EE}" type="datetimeFigureOut">
              <a:rPr lang="de-CH" smtClean="0"/>
              <a:pPr/>
              <a:t>08.02.2011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04E-7791-407A-A26A-7E8B832DC68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DA23-A47D-4B9B-80B8-07195818A8EE}" type="datetimeFigureOut">
              <a:rPr lang="de-CH" smtClean="0"/>
              <a:pPr/>
              <a:t>08.02.2011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04E-7791-407A-A26A-7E8B832DC68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DA23-A47D-4B9B-80B8-07195818A8EE}" type="datetimeFigureOut">
              <a:rPr lang="de-CH" smtClean="0"/>
              <a:pPr/>
              <a:t>08.02.2011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04E-7791-407A-A26A-7E8B832DC68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DA23-A47D-4B9B-80B8-07195818A8EE}" type="datetimeFigureOut">
              <a:rPr lang="de-CH" smtClean="0"/>
              <a:pPr/>
              <a:t>08.02.2011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04E-7791-407A-A26A-7E8B832DC68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DA23-A47D-4B9B-80B8-07195818A8EE}" type="datetimeFigureOut">
              <a:rPr lang="de-CH" smtClean="0"/>
              <a:pPr/>
              <a:t>08.02.2011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04E-7791-407A-A26A-7E8B832DC68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DA23-A47D-4B9B-80B8-07195818A8EE}" type="datetimeFigureOut">
              <a:rPr lang="de-CH" smtClean="0"/>
              <a:pPr/>
              <a:t>08.02.2011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04E-7791-407A-A26A-7E8B832DC68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DA23-A47D-4B9B-80B8-07195818A8EE}" type="datetimeFigureOut">
              <a:rPr lang="de-CH" smtClean="0"/>
              <a:pPr/>
              <a:t>08.02.2011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04E-7791-407A-A26A-7E8B832DC68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DDA23-A47D-4B9B-80B8-07195818A8EE}" type="datetimeFigureOut">
              <a:rPr lang="de-CH" smtClean="0"/>
              <a:pPr/>
              <a:t>08.02.2011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604E-7791-407A-A26A-7E8B832DC68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kumente%20und%20Einstellungen\Administrator\Eigene%20Dateien\05%20Eigene%20Musik\Antike%20Sagen\Perseus.mp3" TargetMode="External"/><Relationship Id="rId2" Type="http://schemas.openxmlformats.org/officeDocument/2006/relationships/hyperlink" Target="file:///C:\Dokumente%20und%20Einstellungen\Administrator\Eigene%20Dateien\01%20Kanti%20Reussb&#252;hl\Latein\3MAR\Actio%2013\Life%20of%20Perseus.avi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file:///C:\Dokumente%20und%20Einstellungen\Administrator\Eigene%20Dateien\01%20Kanti%20Reussb&#252;hl\Latein\3MAR\Actio%2013\Clash%20of%20Titans%20Medusa%20scene.avi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ovieodyssey.com/files/2009/06/perseu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27384"/>
            <a:ext cx="9193019" cy="475252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87342" y="5373215"/>
            <a:ext cx="6768752" cy="792089"/>
          </a:xfrm>
          <a:solidFill>
            <a:schemeClr val="bg1"/>
          </a:solidFill>
        </p:spPr>
        <p:txBody>
          <a:bodyPr/>
          <a:lstStyle/>
          <a:p>
            <a:r>
              <a:rPr lang="de-CH" b="1" dirty="0" smtClean="0"/>
              <a:t>Die Geschichte von Perseus</a:t>
            </a:r>
            <a:endParaRPr lang="de-C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de-CH" b="1" dirty="0" smtClean="0"/>
              <a:t>Die Rückreise</a:t>
            </a:r>
            <a:endParaRPr lang="de-CH" b="1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Macht halt beim Titanen Atlas, der sehr unfreundlich ist. </a:t>
            </a:r>
          </a:p>
          <a:p>
            <a:r>
              <a:rPr lang="de-CH" dirty="0" smtClean="0"/>
              <a:t>Perseus‘ </a:t>
            </a:r>
            <a:r>
              <a:rPr lang="de-CH" dirty="0" smtClean="0"/>
              <a:t>Strafe: zeigt Haupt der Medusa, lässt Titanen zu Gebirge erstarren </a:t>
            </a:r>
            <a:r>
              <a:rPr lang="de-CH" dirty="0" smtClean="0">
                <a:sym typeface="Wingdings" pitchFamily="2" charset="2"/>
              </a:rPr>
              <a:t> Atlasgebirge.</a:t>
            </a:r>
          </a:p>
          <a:p>
            <a:r>
              <a:rPr lang="de-CH" dirty="0" smtClean="0">
                <a:sym typeface="Wingdings" pitchFamily="2" charset="2"/>
              </a:rPr>
              <a:t>An Küste </a:t>
            </a:r>
            <a:r>
              <a:rPr lang="de-CH" dirty="0" err="1" smtClean="0">
                <a:sym typeface="Wingdings" pitchFamily="2" charset="2"/>
              </a:rPr>
              <a:t>Philistias</a:t>
            </a:r>
            <a:r>
              <a:rPr lang="de-CH" dirty="0" smtClean="0">
                <a:sym typeface="Wingdings" pitchFamily="2" charset="2"/>
              </a:rPr>
              <a:t> entdeckt er angekettete Frau an Felsen: </a:t>
            </a:r>
            <a:r>
              <a:rPr lang="de-CH" b="1" dirty="0" smtClean="0">
                <a:solidFill>
                  <a:srgbClr val="FF0000"/>
                </a:solidFill>
                <a:sym typeface="Wingdings" pitchFamily="2" charset="2"/>
              </a:rPr>
              <a:t>Andromeda</a:t>
            </a:r>
            <a:r>
              <a:rPr lang="de-CH" dirty="0" smtClean="0">
                <a:sym typeface="Wingdings" pitchFamily="2" charset="2"/>
              </a:rPr>
              <a:t>. Liebe auf den ersten Blick!</a:t>
            </a:r>
            <a:endParaRPr lang="de-C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de-CH" b="1" dirty="0" smtClean="0"/>
              <a:t>Die Rückreise</a:t>
            </a:r>
            <a:endParaRPr lang="de-CH" b="1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dirty="0" err="1" smtClean="0"/>
              <a:t>Andromedas</a:t>
            </a:r>
            <a:r>
              <a:rPr lang="de-CH" dirty="0" smtClean="0"/>
              <a:t> Eltern (Vater </a:t>
            </a:r>
            <a:r>
              <a:rPr lang="de-CH" dirty="0" smtClean="0">
                <a:solidFill>
                  <a:srgbClr val="FF0000"/>
                </a:solidFill>
              </a:rPr>
              <a:t>Kepheus</a:t>
            </a:r>
            <a:r>
              <a:rPr lang="de-CH" dirty="0" smtClean="0"/>
              <a:t>, Mutter </a:t>
            </a:r>
            <a:r>
              <a:rPr lang="de-CH" dirty="0" smtClean="0">
                <a:solidFill>
                  <a:srgbClr val="FF0000"/>
                </a:solidFill>
              </a:rPr>
              <a:t>Kassiopeia</a:t>
            </a:r>
            <a:r>
              <a:rPr lang="de-CH" dirty="0" smtClean="0"/>
              <a:t>) haben Poseidon </a:t>
            </a:r>
            <a:r>
              <a:rPr lang="de-CH" dirty="0" err="1" smtClean="0"/>
              <a:t>hässig</a:t>
            </a:r>
            <a:r>
              <a:rPr lang="de-CH" dirty="0" smtClean="0"/>
              <a:t> gemacht. (Mutter hat behauptet, sie und Tochter seien schöner als dessen Töchter, die Nereiden)</a:t>
            </a:r>
          </a:p>
          <a:p>
            <a:r>
              <a:rPr lang="de-CH" dirty="0" smtClean="0"/>
              <a:t>Poseidon will Stadt mit Sturmflut und Seeungeheuer zerstören, wenn Andromeda nicht geopfert wird.</a:t>
            </a:r>
          </a:p>
          <a:p>
            <a:r>
              <a:rPr lang="de-CH" dirty="0" smtClean="0"/>
              <a:t>Bewohner zwingen Kepheus und Kassiopeia Tochter zu opfern. </a:t>
            </a:r>
          </a:p>
          <a:p>
            <a:r>
              <a:rPr lang="de-CH" dirty="0" smtClean="0"/>
              <a:t>Perseus will sie retten: verlangt Heirat, Eltern willigen </a:t>
            </a:r>
            <a:r>
              <a:rPr lang="de-CH" i="1" dirty="0" smtClean="0"/>
              <a:t>widerwillig</a:t>
            </a:r>
            <a:r>
              <a:rPr lang="de-CH" dirty="0" smtClean="0"/>
              <a:t> ein.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de-CH" b="1" dirty="0" smtClean="0"/>
              <a:t>Die Rückreise</a:t>
            </a:r>
            <a:endParaRPr lang="de-CH" b="1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dirty="0" smtClean="0"/>
              <a:t>Perseus enthauptet Ungeheuer, rettet Andromeda.</a:t>
            </a:r>
          </a:p>
          <a:p>
            <a:r>
              <a:rPr lang="de-CH" dirty="0" smtClean="0"/>
              <a:t>König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Agenor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smtClean="0"/>
              <a:t>platzt in Hochzeit hinein – von Kassiopeia angestachelt („Perseus muss sterben“) – und verlangt Andromeda für sich. (sie war ihm versprochen). </a:t>
            </a:r>
          </a:p>
          <a:p>
            <a:r>
              <a:rPr lang="de-CH" dirty="0" smtClean="0"/>
              <a:t>Es kommt zum Kampf, Perseus schlägt alle tot oder versteinert sie.</a:t>
            </a:r>
            <a:endParaRPr lang="de-CH" dirty="0"/>
          </a:p>
        </p:txBody>
      </p:sp>
      <p:pic>
        <p:nvPicPr>
          <p:cNvPr id="4098" name="Picture 2" descr="http://www.reproarte.com/files/images/W/wtewael_joachim_anthonisz/0200-0303_perseus_und_andromed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7874" y="1600200"/>
            <a:ext cx="4038582" cy="5010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de-CH" b="1" dirty="0" smtClean="0"/>
              <a:t>Die Rückkehr</a:t>
            </a:r>
            <a:endParaRPr lang="de-CH" b="1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CH" dirty="0" smtClean="0"/>
              <a:t>Perseus kehrt mit Andromeda heim.</a:t>
            </a:r>
          </a:p>
          <a:p>
            <a:r>
              <a:rPr lang="de-CH" dirty="0" smtClean="0"/>
              <a:t>Dort sind </a:t>
            </a:r>
            <a:r>
              <a:rPr lang="de-CH" dirty="0" err="1" smtClean="0"/>
              <a:t>Diktys</a:t>
            </a:r>
            <a:r>
              <a:rPr lang="de-CH" dirty="0" smtClean="0"/>
              <a:t> und </a:t>
            </a:r>
            <a:r>
              <a:rPr lang="de-CH" dirty="0" err="1" smtClean="0"/>
              <a:t>Danaë</a:t>
            </a:r>
            <a:r>
              <a:rPr lang="de-CH" dirty="0" smtClean="0"/>
              <a:t> vor </a:t>
            </a:r>
            <a:r>
              <a:rPr lang="de-CH" dirty="0" err="1" smtClean="0"/>
              <a:t>Polydektes</a:t>
            </a:r>
            <a:r>
              <a:rPr lang="de-CH" dirty="0" smtClean="0"/>
              <a:t> in Tempel geflohen. </a:t>
            </a:r>
          </a:p>
          <a:p>
            <a:r>
              <a:rPr lang="de-CH" dirty="0" smtClean="0"/>
              <a:t>Perseus überbringt ihm „Geschenk“ und versteinert alle. </a:t>
            </a:r>
          </a:p>
          <a:p>
            <a:r>
              <a:rPr lang="de-CH" dirty="0" smtClean="0"/>
              <a:t>Er gibt die anderen Hilfsmittel an Hermes zurück.</a:t>
            </a:r>
          </a:p>
          <a:p>
            <a:r>
              <a:rPr lang="de-CH" dirty="0" err="1" smtClean="0"/>
              <a:t>Diktyis</a:t>
            </a:r>
            <a:r>
              <a:rPr lang="de-CH" dirty="0" smtClean="0"/>
              <a:t> wird Nachfolger von </a:t>
            </a:r>
            <a:r>
              <a:rPr lang="de-CH" dirty="0" err="1" smtClean="0"/>
              <a:t>Polydeiktes</a:t>
            </a:r>
            <a:r>
              <a:rPr lang="de-CH" dirty="0" smtClean="0"/>
              <a:t>.</a:t>
            </a:r>
            <a:endParaRPr lang="de-CH" dirty="0"/>
          </a:p>
        </p:txBody>
      </p:sp>
      <p:pic>
        <p:nvPicPr>
          <p:cNvPr id="3074" name="Picture 2" descr="http://www.stiftung-rosenkreuz.de/mangoo_user/images/site/1089/9970.0000.0000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7179" y="1714472"/>
            <a:ext cx="3456384" cy="4140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de-CH" b="1" dirty="0" smtClean="0"/>
              <a:t>Die Rückkehr</a:t>
            </a:r>
            <a:endParaRPr lang="de-CH" b="1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Perseus kehrt mit Mutter nach </a:t>
            </a:r>
            <a:r>
              <a:rPr lang="de-CH" dirty="0" err="1" smtClean="0"/>
              <a:t>Argos</a:t>
            </a:r>
            <a:r>
              <a:rPr lang="de-CH" dirty="0" smtClean="0"/>
              <a:t> heim.</a:t>
            </a:r>
          </a:p>
          <a:p>
            <a:r>
              <a:rPr lang="de-CH" dirty="0" smtClean="0"/>
              <a:t>Grossvater flieht vor ihm nach Larissa.</a:t>
            </a:r>
          </a:p>
          <a:p>
            <a:r>
              <a:rPr lang="de-CH" dirty="0" smtClean="0"/>
              <a:t>Dort finden Feiern und Sportwettkämpfe zum Tode des Königs statt. Perseus nimmt teil.</a:t>
            </a:r>
          </a:p>
          <a:p>
            <a:r>
              <a:rPr lang="de-CH" dirty="0" smtClean="0"/>
              <a:t>Perseus patzt beim Diskuswerfen (Götter wollen es) und erschlägt Grossvater aus Versehen ohne sein wissen.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de-CH" b="1" dirty="0" smtClean="0"/>
              <a:t>Die Rückkehr</a:t>
            </a:r>
            <a:endParaRPr lang="de-CH" b="1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457200" y="1855365"/>
            <a:ext cx="4038600" cy="4525963"/>
          </a:xfrm>
        </p:spPr>
        <p:txBody>
          <a:bodyPr>
            <a:normAutofit/>
          </a:bodyPr>
          <a:lstStyle/>
          <a:p>
            <a:r>
              <a:rPr lang="de-CH" dirty="0" smtClean="0"/>
              <a:t>Perseus schämt sich, </a:t>
            </a:r>
            <a:r>
              <a:rPr lang="de-CH" dirty="0" err="1" smtClean="0"/>
              <a:t>Argos</a:t>
            </a:r>
            <a:r>
              <a:rPr lang="de-CH" dirty="0" smtClean="0"/>
              <a:t> zu regieren.</a:t>
            </a:r>
          </a:p>
          <a:p>
            <a:r>
              <a:rPr lang="de-CH" dirty="0" smtClean="0"/>
              <a:t>Tauscht mit Cousin – </a:t>
            </a:r>
            <a:r>
              <a:rPr lang="de-CH" dirty="0" err="1" smtClean="0"/>
              <a:t>Proitos</a:t>
            </a:r>
            <a:r>
              <a:rPr lang="de-CH" dirty="0" smtClean="0"/>
              <a:t>‘ </a:t>
            </a:r>
            <a:r>
              <a:rPr lang="de-CH" dirty="0" smtClean="0"/>
              <a:t>Sohn – Königreich, regiert </a:t>
            </a:r>
            <a:r>
              <a:rPr lang="de-CH" dirty="0" err="1" smtClean="0"/>
              <a:t>Tyrins</a:t>
            </a:r>
            <a:r>
              <a:rPr lang="de-CH" dirty="0" smtClean="0"/>
              <a:t>.</a:t>
            </a:r>
          </a:p>
          <a:p>
            <a:r>
              <a:rPr lang="de-CH" dirty="0" smtClean="0"/>
              <a:t>Perseus gründet mächtige Stadt Mykene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8024" y="1888232"/>
            <a:ext cx="4038600" cy="1756792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de-CH" sz="6600" b="1" dirty="0" smtClean="0">
                <a:hlinkClick r:id="rId2" action="ppaction://program"/>
              </a:rPr>
              <a:t>Film</a:t>
            </a:r>
            <a:endParaRPr lang="de-CH" sz="6600" b="1" dirty="0">
              <a:hlinkClick r:id="rId2" action="ppaction://program"/>
            </a:endParaRPr>
          </a:p>
        </p:txBody>
      </p:sp>
      <p:sp>
        <p:nvSpPr>
          <p:cNvPr id="5" name="Inhaltsplatzhalter 3">
            <a:hlinkClick r:id="rId3" action="ppaction://program"/>
          </p:cNvPr>
          <p:cNvSpPr txBox="1">
            <a:spLocks/>
          </p:cNvSpPr>
          <p:nvPr/>
        </p:nvSpPr>
        <p:spPr>
          <a:xfrm>
            <a:off x="4788024" y="4077072"/>
            <a:ext cx="4038600" cy="17567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CH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Ton</a:t>
            </a:r>
            <a:endParaRPr kumimoji="0" lang="de-CH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de-CH" b="1" dirty="0" smtClean="0"/>
              <a:t>Perseus‘ Jugend</a:t>
            </a:r>
            <a:endParaRPr lang="de-CH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CH" dirty="0" err="1" smtClean="0"/>
              <a:t>Pereus</a:t>
            </a:r>
            <a:r>
              <a:rPr lang="de-CH" dirty="0" smtClean="0"/>
              <a:t>‘ Grossvater </a:t>
            </a:r>
            <a:r>
              <a:rPr lang="de-CH" dirty="0" err="1" smtClean="0"/>
              <a:t>Akrisios</a:t>
            </a:r>
            <a:r>
              <a:rPr lang="de-CH" dirty="0" smtClean="0"/>
              <a:t> und sein Grossonkel </a:t>
            </a:r>
            <a:r>
              <a:rPr lang="de-CH" dirty="0" err="1" smtClean="0"/>
              <a:t>Proitos</a:t>
            </a:r>
            <a:r>
              <a:rPr lang="de-CH" dirty="0" smtClean="0"/>
              <a:t> führten einen erbitterten Kampf um die Herrschaft im vom Vater geerbten Königreich. </a:t>
            </a:r>
          </a:p>
          <a:p>
            <a:r>
              <a:rPr lang="de-CH" dirty="0" err="1" smtClean="0">
                <a:solidFill>
                  <a:srgbClr val="FF0000"/>
                </a:solidFill>
              </a:rPr>
              <a:t>Akrisios</a:t>
            </a:r>
            <a:r>
              <a:rPr lang="de-CH" dirty="0" smtClean="0"/>
              <a:t> </a:t>
            </a:r>
            <a:r>
              <a:rPr lang="de-CH" b="1" dirty="0" smtClean="0"/>
              <a:t>(König von </a:t>
            </a:r>
            <a:r>
              <a:rPr lang="de-CH" b="1" dirty="0" err="1" smtClean="0"/>
              <a:t>Argos</a:t>
            </a:r>
            <a:r>
              <a:rPr lang="de-CH" b="1" dirty="0" smtClean="0"/>
              <a:t>) </a:t>
            </a:r>
            <a:r>
              <a:rPr lang="de-CH" dirty="0" smtClean="0"/>
              <a:t>hatte nur eine Tochter </a:t>
            </a:r>
            <a:r>
              <a:rPr lang="de-CH" dirty="0" err="1" smtClean="0">
                <a:solidFill>
                  <a:srgbClr val="FF0000"/>
                </a:solidFill>
              </a:rPr>
              <a:t>Danaë</a:t>
            </a:r>
            <a:r>
              <a:rPr lang="de-CH" dirty="0" smtClean="0">
                <a:solidFill>
                  <a:srgbClr val="FF0000"/>
                </a:solidFill>
              </a:rPr>
              <a:t>. </a:t>
            </a:r>
            <a:r>
              <a:rPr lang="de-CH" i="1" dirty="0" smtClean="0"/>
              <a:t>(die von </a:t>
            </a:r>
            <a:r>
              <a:rPr lang="de-CH" i="1" dirty="0" err="1" smtClean="0"/>
              <a:t>Proitos</a:t>
            </a:r>
            <a:r>
              <a:rPr lang="de-CH" i="1" dirty="0" smtClean="0"/>
              <a:t> als junges Mädchen verführt worden war.) </a:t>
            </a:r>
            <a:r>
              <a:rPr lang="de-CH" dirty="0" smtClean="0"/>
              <a:t>Orakel: „Du wirst keine Söhne haben, und Dein Enkel wird Dich töten.“</a:t>
            </a:r>
          </a:p>
          <a:p>
            <a:r>
              <a:rPr lang="de-CH" dirty="0" err="1" smtClean="0"/>
              <a:t>Akrisios</a:t>
            </a:r>
            <a:r>
              <a:rPr lang="de-CH" dirty="0" smtClean="0"/>
              <a:t> sperrt Tochter in einem Turm ein, um seinem Schicksal zu entgehen.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de-CH" b="1" dirty="0" smtClean="0"/>
              <a:t>Perseus‘ Jugend</a:t>
            </a:r>
            <a:endParaRPr lang="de-CH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>
            <a:normAutofit fontScale="85000" lnSpcReduction="20000"/>
          </a:bodyPr>
          <a:lstStyle/>
          <a:p>
            <a:r>
              <a:rPr lang="de-CH" dirty="0" smtClean="0"/>
              <a:t>Zeus kam in einem Schauer aus Gold und verführte </a:t>
            </a:r>
            <a:r>
              <a:rPr lang="de-CH" dirty="0" err="1" smtClean="0"/>
              <a:t>Danaë</a:t>
            </a:r>
            <a:r>
              <a:rPr lang="de-CH" dirty="0" smtClean="0"/>
              <a:t>. Sie gebar Perseus.</a:t>
            </a:r>
          </a:p>
          <a:p>
            <a:r>
              <a:rPr lang="de-CH" dirty="0" err="1" smtClean="0"/>
              <a:t>Akrisios</a:t>
            </a:r>
            <a:r>
              <a:rPr lang="de-CH" dirty="0" smtClean="0"/>
              <a:t> glaubt nicht, dass Zeus, sondern dass </a:t>
            </a:r>
            <a:r>
              <a:rPr lang="de-CH" dirty="0" err="1" smtClean="0"/>
              <a:t>Proitos</a:t>
            </a:r>
            <a:r>
              <a:rPr lang="de-CH" dirty="0" smtClean="0"/>
              <a:t> Vater ist.</a:t>
            </a:r>
          </a:p>
          <a:p>
            <a:r>
              <a:rPr lang="de-CH" dirty="0" smtClean="0"/>
              <a:t>Will Tochter nicht töten, wirft sie aber mit Perseus in Holzkiste ins Meer.</a:t>
            </a:r>
          </a:p>
          <a:p>
            <a:r>
              <a:rPr lang="de-CH" dirty="0" smtClean="0"/>
              <a:t>Ein Fischer namens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Diktys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smtClean="0"/>
              <a:t>rettet die beiden. Sein Bruder, König </a:t>
            </a:r>
            <a:r>
              <a:rPr lang="de-CH" dirty="0" err="1" smtClean="0">
                <a:solidFill>
                  <a:srgbClr val="FF0000"/>
                </a:solidFill>
              </a:rPr>
              <a:t>Polydeiktes</a:t>
            </a:r>
            <a:r>
              <a:rPr lang="de-CH" dirty="0" smtClean="0"/>
              <a:t> von </a:t>
            </a:r>
            <a:r>
              <a:rPr lang="de-CH" dirty="0" err="1" smtClean="0"/>
              <a:t>Seriphos</a:t>
            </a:r>
            <a:r>
              <a:rPr lang="de-CH" dirty="0" smtClean="0"/>
              <a:t>, zieht Perseus an seinem Hof gross.</a:t>
            </a:r>
          </a:p>
          <a:p>
            <a:endParaRPr lang="de-CH" dirty="0"/>
          </a:p>
        </p:txBody>
      </p:sp>
      <p:pic>
        <p:nvPicPr>
          <p:cNvPr id="13314" name="Picture 2" descr="http://www.theoi.com/image/H1.4Perseu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461542"/>
            <a:ext cx="4038600" cy="3058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de-CH" b="1" dirty="0" smtClean="0"/>
              <a:t>Ein leichtsinniges Versprechen</a:t>
            </a:r>
            <a:endParaRPr lang="de-CH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err="1" smtClean="0">
                <a:solidFill>
                  <a:srgbClr val="FF0000"/>
                </a:solidFill>
              </a:rPr>
              <a:t>Polydeiktes</a:t>
            </a:r>
            <a:r>
              <a:rPr lang="de-CH" dirty="0" smtClean="0"/>
              <a:t> stellte </a:t>
            </a:r>
            <a:r>
              <a:rPr lang="de-CH" dirty="0" err="1" smtClean="0"/>
              <a:t>Danaë</a:t>
            </a:r>
            <a:r>
              <a:rPr lang="de-CH" dirty="0" smtClean="0"/>
              <a:t> nach und will sie zur Heirat zwingen. Perseus verteidigte sie.</a:t>
            </a:r>
          </a:p>
          <a:p>
            <a:r>
              <a:rPr lang="de-CH" dirty="0" err="1" smtClean="0"/>
              <a:t>Polydeiktes</a:t>
            </a:r>
            <a:r>
              <a:rPr lang="de-CH" dirty="0" smtClean="0"/>
              <a:t> ergreift nun List:</a:t>
            </a:r>
          </a:p>
          <a:p>
            <a:pPr lvl="1"/>
            <a:r>
              <a:rPr lang="de-CH" dirty="0" smtClean="0"/>
              <a:t> will um Hand von </a:t>
            </a:r>
            <a:r>
              <a:rPr lang="de-CH" dirty="0" err="1" smtClean="0"/>
              <a:t>Hippodameis</a:t>
            </a:r>
            <a:r>
              <a:rPr lang="de-CH" dirty="0" smtClean="0"/>
              <a:t> anhalten, der Tochter von König </a:t>
            </a:r>
            <a:r>
              <a:rPr lang="de-CH" dirty="0" err="1" smtClean="0"/>
              <a:t>Pelops</a:t>
            </a:r>
            <a:r>
              <a:rPr lang="de-CH" dirty="0" smtClean="0"/>
              <a:t>.</a:t>
            </a:r>
          </a:p>
          <a:p>
            <a:pPr lvl="1"/>
            <a:r>
              <a:rPr lang="de-CH" dirty="0" smtClean="0"/>
              <a:t>Bittet alle Freunde um ein Pferd als Brautgabe.</a:t>
            </a:r>
          </a:p>
          <a:p>
            <a:pPr lvl="1"/>
            <a:r>
              <a:rPr lang="de-CH" dirty="0" smtClean="0"/>
              <a:t>Perseus hat nichts, verspricht aber alles zu tun, was er kann, so lange er seine Mutter nicht heiratet. Selbst das Haupt der Gorgo-Medusa.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de-CH" b="1" dirty="0" smtClean="0"/>
              <a:t>Ein leichtsinniges Versprechen</a:t>
            </a:r>
            <a:endParaRPr lang="de-CH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err="1" smtClean="0"/>
              <a:t>Polydeiktes</a:t>
            </a:r>
            <a:r>
              <a:rPr lang="de-CH" dirty="0" smtClean="0"/>
              <a:t> schickt ihn nun, das Haupt der </a:t>
            </a:r>
            <a:r>
              <a:rPr lang="de-CH" dirty="0" smtClean="0">
                <a:solidFill>
                  <a:srgbClr val="FF0000"/>
                </a:solidFill>
              </a:rPr>
              <a:t>Medusa </a:t>
            </a:r>
            <a:r>
              <a:rPr lang="de-CH" dirty="0" smtClean="0"/>
              <a:t>zu holen, was niemand überlebt hat.</a:t>
            </a:r>
          </a:p>
          <a:p>
            <a:r>
              <a:rPr lang="de-CH" dirty="0" smtClean="0"/>
              <a:t>Doch Athene – die Medusa hasst – und Hermes helfen ihm.</a:t>
            </a:r>
          </a:p>
          <a:p>
            <a:r>
              <a:rPr lang="de-CH" dirty="0" smtClean="0"/>
              <a:t>Erhält „Gadgets“ aus der göttlichen Trickkiste.</a:t>
            </a:r>
            <a:endParaRPr lang="de-CH" dirty="0"/>
          </a:p>
        </p:txBody>
      </p:sp>
      <p:pic>
        <p:nvPicPr>
          <p:cNvPr id="11266" name="Picture 2" descr="http://eaps.mit.edu/medusa/bernini_medus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9" y="1537644"/>
            <a:ext cx="3670704" cy="5131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de-CH" b="1" dirty="0" smtClean="0"/>
              <a:t>Die Jagd auf die Gorgo-Medusa</a:t>
            </a:r>
            <a:endParaRPr lang="de-CH" b="1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Athene zeigt ihm Bilder der drei </a:t>
            </a:r>
            <a:r>
              <a:rPr lang="de-CH" dirty="0" err="1" smtClean="0"/>
              <a:t>Gorgonen</a:t>
            </a:r>
            <a:r>
              <a:rPr lang="de-CH" dirty="0" smtClean="0"/>
              <a:t>, damit Perseus Medusa von unsterblichen Schwestern unterscheiden kann.</a:t>
            </a:r>
          </a:p>
          <a:p>
            <a:r>
              <a:rPr lang="de-CH" dirty="0" smtClean="0"/>
              <a:t>Perseus Ausrüstung:</a:t>
            </a:r>
          </a:p>
          <a:p>
            <a:pPr lvl="1"/>
            <a:r>
              <a:rPr lang="de-CH" dirty="0" smtClean="0"/>
              <a:t>Extrem glänzend poliertes Schild von Athene</a:t>
            </a:r>
          </a:p>
          <a:p>
            <a:pPr lvl="1"/>
            <a:r>
              <a:rPr lang="de-CH" dirty="0" smtClean="0"/>
              <a:t>Diamantene Sichel zur Enthauptung von Hermes</a:t>
            </a:r>
          </a:p>
          <a:p>
            <a:pPr lvl="1"/>
            <a:r>
              <a:rPr lang="de-CH" b="1" dirty="0" smtClean="0">
                <a:solidFill>
                  <a:srgbClr val="0070C0"/>
                </a:solidFill>
              </a:rPr>
              <a:t>geflügelte Sandalen</a:t>
            </a:r>
          </a:p>
          <a:p>
            <a:pPr lvl="1"/>
            <a:r>
              <a:rPr lang="de-CH" b="1" dirty="0" smtClean="0">
                <a:solidFill>
                  <a:srgbClr val="0070C0"/>
                </a:solidFill>
              </a:rPr>
              <a:t>Zaubersack für Transport des Kopfes</a:t>
            </a:r>
          </a:p>
          <a:p>
            <a:pPr lvl="1"/>
            <a:r>
              <a:rPr lang="de-CH" b="1" dirty="0" smtClean="0">
                <a:solidFill>
                  <a:srgbClr val="0070C0"/>
                </a:solidFill>
              </a:rPr>
              <a:t>Hades‘ Helm der Unsichtbarkeit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de-CH" b="1" dirty="0" smtClean="0"/>
              <a:t>Die Jagd auf die Gorgo-Medusa</a:t>
            </a:r>
            <a:endParaRPr lang="de-CH" b="1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128"/>
          </a:xfrm>
        </p:spPr>
        <p:txBody>
          <a:bodyPr>
            <a:normAutofit lnSpcReduction="10000"/>
          </a:bodyPr>
          <a:lstStyle/>
          <a:p>
            <a:r>
              <a:rPr lang="de-CH" dirty="0" smtClean="0"/>
              <a:t>Letztere: in Obhut der stygischen Nymphen</a:t>
            </a:r>
          </a:p>
          <a:p>
            <a:r>
              <a:rPr lang="de-CH" dirty="0" smtClean="0"/>
              <a:t>Nur die drei </a:t>
            </a:r>
            <a:r>
              <a:rPr lang="de-CH" dirty="0" err="1" smtClean="0">
                <a:solidFill>
                  <a:srgbClr val="FF0000"/>
                </a:solidFill>
              </a:rPr>
              <a:t>Graien</a:t>
            </a:r>
            <a:r>
              <a:rPr lang="de-CH" dirty="0" smtClean="0"/>
              <a:t> kennen weg dorthin.</a:t>
            </a:r>
          </a:p>
          <a:p>
            <a:r>
              <a:rPr lang="de-CH" dirty="0" smtClean="0"/>
              <a:t>Perseus stielt bei Übergabe zwischen </a:t>
            </a:r>
            <a:r>
              <a:rPr lang="de-CH" dirty="0" err="1" smtClean="0"/>
              <a:t>Graien</a:t>
            </a:r>
            <a:r>
              <a:rPr lang="de-CH" dirty="0" smtClean="0"/>
              <a:t> Auge und Zahn.</a:t>
            </a:r>
          </a:p>
          <a:p>
            <a:r>
              <a:rPr lang="de-CH" dirty="0" smtClean="0"/>
              <a:t>Erpresst so die Wegbeschreibung und holt sich seine Hilfsmittel</a:t>
            </a:r>
            <a:endParaRPr lang="de-CH" dirty="0"/>
          </a:p>
        </p:txBody>
      </p:sp>
      <p:pic>
        <p:nvPicPr>
          <p:cNvPr id="9218" name="Picture 2" descr="http://www.kultur-online.net/files/exhibition/01_112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29794"/>
            <a:ext cx="4038600" cy="3649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de-CH" b="1" dirty="0" smtClean="0"/>
              <a:t>Die Jagd auf die Gorgo-Medusa</a:t>
            </a:r>
            <a:endParaRPr lang="de-CH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CH" dirty="0" smtClean="0"/>
              <a:t>Perseus trifft aus grausige Welt mit vielen versteinerten Menschen.</a:t>
            </a:r>
          </a:p>
          <a:p>
            <a:r>
              <a:rPr lang="de-CH" dirty="0" smtClean="0"/>
              <a:t>Nähert sich Medusa und es gelingt ihm, sie zu enthaupten, ohne zu versteinern. </a:t>
            </a:r>
            <a:r>
              <a:rPr lang="de-CH" b="1" dirty="0" smtClean="0"/>
              <a:t>Mit einem Trick…</a:t>
            </a:r>
            <a:r>
              <a:rPr lang="de-CH" dirty="0" smtClean="0"/>
              <a:t> (den ihn Athene gelehrt hat)</a:t>
            </a:r>
            <a:endParaRPr lang="de-CH" dirty="0"/>
          </a:p>
        </p:txBody>
      </p:sp>
      <p:pic>
        <p:nvPicPr>
          <p:cNvPr id="8194" name="Picture 2" descr="http://www.vmacgill.net/perseus.jpg">
            <a:hlinkClick r:id="rId2" action="ppaction://program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2" y="1667669"/>
            <a:ext cx="3762375" cy="4391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de-CH" b="1" dirty="0" smtClean="0"/>
              <a:t>Die Jagd auf die Gorgo-Medusa</a:t>
            </a:r>
            <a:endParaRPr lang="de-CH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Aus </a:t>
            </a:r>
            <a:r>
              <a:rPr lang="de-CH" dirty="0" err="1" smtClean="0"/>
              <a:t>Medusas</a:t>
            </a:r>
            <a:r>
              <a:rPr lang="de-CH" dirty="0" smtClean="0"/>
              <a:t> Leiche entspringt das fliegende Pferd Pegasus.</a:t>
            </a:r>
          </a:p>
          <a:p>
            <a:r>
              <a:rPr lang="de-CH" dirty="0" smtClean="0"/>
              <a:t>Flieht, so schnell er kann.</a:t>
            </a:r>
          </a:p>
          <a:p>
            <a:r>
              <a:rPr lang="de-CH" dirty="0" err="1" smtClean="0"/>
              <a:t>Medusas</a:t>
            </a:r>
            <a:r>
              <a:rPr lang="de-CH" dirty="0" smtClean="0"/>
              <a:t> Schwestern verfolgen ihn, finden ihn aber nicht </a:t>
            </a:r>
            <a:r>
              <a:rPr lang="de-CH" dirty="0" smtClean="0">
                <a:sym typeface="Wingdings" pitchFamily="2" charset="2"/>
              </a:rPr>
              <a:t>wegen „Helm der Unsichtbarkeit“</a:t>
            </a:r>
            <a:endParaRPr lang="de-CH" dirty="0"/>
          </a:p>
        </p:txBody>
      </p:sp>
      <p:pic>
        <p:nvPicPr>
          <p:cNvPr id="7170" name="Picture 2" descr="http://www.odysseetheater.com/julie/bilder/klimt_beethovenfries_gorgone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0662" y="1600200"/>
            <a:ext cx="2873746" cy="5014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723</Words>
  <Application>Microsoft Office PowerPoint</Application>
  <PresentationFormat>Bildschirmpräsentation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Larissa-Design</vt:lpstr>
      <vt:lpstr>Die Geschichte von Perseus</vt:lpstr>
      <vt:lpstr>Perseus‘ Jugend</vt:lpstr>
      <vt:lpstr>Perseus‘ Jugend</vt:lpstr>
      <vt:lpstr>Ein leichtsinniges Versprechen</vt:lpstr>
      <vt:lpstr>Ein leichtsinniges Versprechen</vt:lpstr>
      <vt:lpstr>Die Jagd auf die Gorgo-Medusa</vt:lpstr>
      <vt:lpstr>Die Jagd auf die Gorgo-Medusa</vt:lpstr>
      <vt:lpstr>Die Jagd auf die Gorgo-Medusa</vt:lpstr>
      <vt:lpstr>Die Jagd auf die Gorgo-Medusa</vt:lpstr>
      <vt:lpstr>Die Rückreise</vt:lpstr>
      <vt:lpstr>Die Rückreise</vt:lpstr>
      <vt:lpstr>Die Rückreise</vt:lpstr>
      <vt:lpstr>Die Rückkehr</vt:lpstr>
      <vt:lpstr>Die Rückkehr</vt:lpstr>
      <vt:lpstr>Die Rückkehr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 Tobias Ebneter</dc:creator>
  <cp:lastModifiedBy> Tobias Ebneter</cp:lastModifiedBy>
  <cp:revision>9</cp:revision>
  <dcterms:created xsi:type="dcterms:W3CDTF">2011-01-21T05:26:58Z</dcterms:created>
  <dcterms:modified xsi:type="dcterms:W3CDTF">2011-02-08T10:27:29Z</dcterms:modified>
</cp:coreProperties>
</file>